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4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5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6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7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8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9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0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1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12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3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14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15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16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17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18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19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20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21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22.xml" ContentType="application/vnd.openxmlformats-officedocument.presentationml.notesSlide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23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24.xml" ContentType="application/vnd.openxmlformats-officedocument.presentationml.notesSlide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25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notesSlides/notesSlide26.xml" ContentType="application/vnd.openxmlformats-officedocument.presentationml.notesSlid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notesSlides/notesSlide27.xml" ContentType="application/vnd.openxmlformats-officedocument.presentationml.notesSlide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notesSlides/notesSlide28.xml" ContentType="application/vnd.openxmlformats-officedocument.presentationml.notesSlide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notesSlides/notesSlide29.xml" ContentType="application/vnd.openxmlformats-officedocument.presentationml.notesSlide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notesSlides/notesSlide30.xml" ContentType="application/vnd.openxmlformats-officedocument.presentationml.notesSlide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notesSlides/notesSlide31.xml" ContentType="application/vnd.openxmlformats-officedocument.presentationml.notesSlide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notesSlides/notesSlide32.xml" ContentType="application/vnd.openxmlformats-officedocument.presentationml.notesSlide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notesSlides/notesSlide33.xml" ContentType="application/vnd.openxmlformats-officedocument.presentationml.notesSlide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notesSlides/notesSlide34.xml" ContentType="application/vnd.openxmlformats-officedocument.presentationml.notesSlide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notesSlides/notesSlide35.xml" ContentType="application/vnd.openxmlformats-officedocument.presentationml.notesSlide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notesSlides/notesSlide36.xml" ContentType="application/vnd.openxmlformats-officedocument.presentationml.notesSlide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notesSlides/notesSlide37.xml" ContentType="application/vnd.openxmlformats-officedocument.presentationml.notesSlide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notesSlides/notesSlide38.xml" ContentType="application/vnd.openxmlformats-officedocument.presentationml.notesSlide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notesSlides/notesSlide39.xml" ContentType="application/vnd.openxmlformats-officedocument.presentationml.notesSlide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notesSlides/notesSlide40.xml" ContentType="application/vnd.openxmlformats-officedocument.presentationml.notesSlide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notesSlides/notesSlide41.xml" ContentType="application/vnd.openxmlformats-officedocument.presentationml.notesSlide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notesSlides/notesSlide42.xml" ContentType="application/vnd.openxmlformats-officedocument.presentationml.notesSlide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notesSlides/notesSlide43.xml" ContentType="application/vnd.openxmlformats-officedocument.presentationml.notesSlide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notesSlides/notesSlide44.xml" ContentType="application/vnd.openxmlformats-officedocument.presentationml.notesSlide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notesSlides/notesSlide45.xml" ContentType="application/vnd.openxmlformats-officedocument.presentationml.notesSlide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notesSlides/notesSlide46.xml" ContentType="application/vnd.openxmlformats-officedocument.presentationml.notesSlide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notesSlides/notesSlide47.xml" ContentType="application/vnd.openxmlformats-officedocument.presentationml.notesSlide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notesSlides/notesSlide48.xml" ContentType="application/vnd.openxmlformats-officedocument.presentationml.notesSlide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notesSlides/notesSlide49.xml" ContentType="application/vnd.openxmlformats-officedocument.presentationml.notesSlide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notesSlides/notesSlide50.xml" ContentType="application/vnd.openxmlformats-officedocument.presentationml.notesSlide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notesSlides/notesSlide51.xml" ContentType="application/vnd.openxmlformats-officedocument.presentationml.notesSlide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notesSlides/notesSlide52.xml" ContentType="application/vnd.openxmlformats-officedocument.presentationml.notesSlide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notesSlides/notesSlide53.xml" ContentType="application/vnd.openxmlformats-officedocument.presentationml.notesSlide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notesSlides/notesSlide54.xml" ContentType="application/vnd.openxmlformats-officedocument.presentationml.notesSlide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notesSlides/notesSlide55.xml" ContentType="application/vnd.openxmlformats-officedocument.presentationml.notesSlide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notesSlides/notesSlide56.xml" ContentType="application/vnd.openxmlformats-officedocument.presentationml.notesSlide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notesSlides/notesSlide57.xml" ContentType="application/vnd.openxmlformats-officedocument.presentationml.notesSlide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notesSlides/notesSlide58.xml" ContentType="application/vnd.openxmlformats-officedocument.presentationml.notesSlide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notesSlides/notesSlide59.xml" ContentType="application/vnd.openxmlformats-officedocument.presentationml.notesSlide+xml"/>
  <Override PartName="/ppt/ink/ink1.xml" ContentType="application/inkml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notesSlides/notesSlide60.xml" ContentType="application/vnd.openxmlformats-officedocument.presentationml.notesSlide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notesSlides/notesSlide61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notesSlides/notesSlide62.xml" ContentType="application/vnd.openxmlformats-officedocument.presentationml.notesSlide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notesSlides/notesSlide63.xml" ContentType="application/vnd.openxmlformats-officedocument.presentationml.notesSlide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9" r:id="rId1"/>
  </p:sldMasterIdLst>
  <p:notesMasterIdLst>
    <p:notesMasterId r:id="rId87"/>
  </p:notesMasterIdLst>
  <p:handoutMasterIdLst>
    <p:handoutMasterId r:id="rId88"/>
  </p:handoutMasterIdLst>
  <p:sldIdLst>
    <p:sldId id="353" r:id="rId2"/>
    <p:sldId id="299" r:id="rId3"/>
    <p:sldId id="355" r:id="rId4"/>
    <p:sldId id="371" r:id="rId5"/>
    <p:sldId id="372" r:id="rId6"/>
    <p:sldId id="373" r:id="rId7"/>
    <p:sldId id="339" r:id="rId8"/>
    <p:sldId id="356" r:id="rId9"/>
    <p:sldId id="374" r:id="rId10"/>
    <p:sldId id="340" r:id="rId11"/>
    <p:sldId id="357" r:id="rId12"/>
    <p:sldId id="341" r:id="rId13"/>
    <p:sldId id="358" r:id="rId14"/>
    <p:sldId id="375" r:id="rId15"/>
    <p:sldId id="366" r:id="rId16"/>
    <p:sldId id="342" r:id="rId17"/>
    <p:sldId id="359" r:id="rId18"/>
    <p:sldId id="365" r:id="rId19"/>
    <p:sldId id="343" r:id="rId20"/>
    <p:sldId id="363" r:id="rId21"/>
    <p:sldId id="306" r:id="rId22"/>
    <p:sldId id="368" r:id="rId23"/>
    <p:sldId id="367" r:id="rId24"/>
    <p:sldId id="313" r:id="rId25"/>
    <p:sldId id="314" r:id="rId26"/>
    <p:sldId id="369" r:id="rId27"/>
    <p:sldId id="360" r:id="rId28"/>
    <p:sldId id="321" r:id="rId29"/>
    <p:sldId id="370" r:id="rId30"/>
    <p:sldId id="315" r:id="rId31"/>
    <p:sldId id="316" r:id="rId32"/>
    <p:sldId id="318" r:id="rId33"/>
    <p:sldId id="317" r:id="rId34"/>
    <p:sldId id="319" r:id="rId35"/>
    <p:sldId id="320" r:id="rId36"/>
    <p:sldId id="328" r:id="rId37"/>
    <p:sldId id="322" r:id="rId38"/>
    <p:sldId id="361" r:id="rId39"/>
    <p:sldId id="323" r:id="rId40"/>
    <p:sldId id="324" r:id="rId41"/>
    <p:sldId id="325" r:id="rId42"/>
    <p:sldId id="326" r:id="rId43"/>
    <p:sldId id="327" r:id="rId44"/>
    <p:sldId id="329" r:id="rId45"/>
    <p:sldId id="330" r:id="rId46"/>
    <p:sldId id="331" r:id="rId47"/>
    <p:sldId id="332" r:id="rId48"/>
    <p:sldId id="333" r:id="rId49"/>
    <p:sldId id="334" r:id="rId50"/>
    <p:sldId id="335" r:id="rId51"/>
    <p:sldId id="336" r:id="rId52"/>
    <p:sldId id="337" r:id="rId53"/>
    <p:sldId id="312" r:id="rId54"/>
    <p:sldId id="278" r:id="rId55"/>
    <p:sldId id="272" r:id="rId56"/>
    <p:sldId id="258" r:id="rId57"/>
    <p:sldId id="259" r:id="rId58"/>
    <p:sldId id="270" r:id="rId59"/>
    <p:sldId id="269" r:id="rId60"/>
    <p:sldId id="260" r:id="rId61"/>
    <p:sldId id="376" r:id="rId62"/>
    <p:sldId id="271" r:id="rId63"/>
    <p:sldId id="279" r:id="rId64"/>
    <p:sldId id="261" r:id="rId65"/>
    <p:sldId id="273" r:id="rId66"/>
    <p:sldId id="274" r:id="rId67"/>
    <p:sldId id="262" r:id="rId68"/>
    <p:sldId id="275" r:id="rId69"/>
    <p:sldId id="277" r:id="rId70"/>
    <p:sldId id="276" r:id="rId71"/>
    <p:sldId id="263" r:id="rId72"/>
    <p:sldId id="264" r:id="rId73"/>
    <p:sldId id="265" r:id="rId74"/>
    <p:sldId id="266" r:id="rId75"/>
    <p:sldId id="364" r:id="rId76"/>
    <p:sldId id="344" r:id="rId77"/>
    <p:sldId id="345" r:id="rId78"/>
    <p:sldId id="362" r:id="rId79"/>
    <p:sldId id="346" r:id="rId80"/>
    <p:sldId id="347" r:id="rId81"/>
    <p:sldId id="348" r:id="rId82"/>
    <p:sldId id="349" r:id="rId83"/>
    <p:sldId id="350" r:id="rId84"/>
    <p:sldId id="351" r:id="rId85"/>
    <p:sldId id="352" r:id="rId86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riss Ismail" initials="KI" lastIdx="1" clrIdx="0">
    <p:extLst>
      <p:ext uri="{19B8F6BF-5375-455C-9EA6-DF929625EA0E}">
        <p15:presenceInfo xmlns:p15="http://schemas.microsoft.com/office/powerpoint/2012/main" userId="S::khriis01@uqar.ca::db95829e-8667-4fc4-a708-49819303f97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9966"/>
    <a:srgbClr val="DDDDDD"/>
    <a:srgbClr val="CC3300"/>
    <a:srgbClr val="003399"/>
    <a:srgbClr val="336699"/>
    <a:srgbClr val="008080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68" autoAdjust="0"/>
    <p:restoredTop sz="86347" autoAdjust="0"/>
  </p:normalViewPr>
  <p:slideViewPr>
    <p:cSldViewPr>
      <p:cViewPr varScale="1">
        <p:scale>
          <a:sx n="82" d="100"/>
          <a:sy n="82" d="100"/>
        </p:scale>
        <p:origin x="1685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2838"/>
    </p:cViewPr>
  </p:sorterViewPr>
  <p:notesViewPr>
    <p:cSldViewPr>
      <p:cViewPr varScale="1">
        <p:scale>
          <a:sx n="50" d="100"/>
          <a:sy n="50" d="100"/>
        </p:scale>
        <p:origin x="2684" y="52"/>
      </p:cViewPr>
      <p:guideLst>
        <p:guide orient="horz" pos="2928"/>
        <p:guide pos="2208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commentAuthors" Target="comment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628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2" tIns="46586" rIns="93172" bIns="46586" numCol="1" anchor="t" anchorCtr="0" compatLnSpc="1">
            <a:prstTxWarp prst="textNoShape">
              <a:avLst/>
            </a:prstTxWarp>
          </a:bodyPr>
          <a:lstStyle>
            <a:lvl1pPr defTabSz="932415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2773" y="0"/>
            <a:ext cx="3037628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2" tIns="46586" rIns="93172" bIns="46586" numCol="1" anchor="t" anchorCtr="0" compatLnSpc="1">
            <a:prstTxWarp prst="textNoShape">
              <a:avLst/>
            </a:prstTxWarp>
          </a:bodyPr>
          <a:lstStyle>
            <a:lvl1pPr algn="r" defTabSz="932415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580"/>
            <a:ext cx="3037628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2" tIns="46586" rIns="93172" bIns="46586" numCol="1" anchor="b" anchorCtr="0" compatLnSpc="1">
            <a:prstTxWarp prst="textNoShape">
              <a:avLst/>
            </a:prstTxWarp>
          </a:bodyPr>
          <a:lstStyle>
            <a:lvl1pPr defTabSz="932415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2773" y="8831580"/>
            <a:ext cx="3037628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2" tIns="46586" rIns="93172" bIns="46586" numCol="1" anchor="b" anchorCtr="0" compatLnSpc="1">
            <a:prstTxWarp prst="textNoShape">
              <a:avLst/>
            </a:prstTxWarp>
          </a:bodyPr>
          <a:lstStyle>
            <a:lvl1pPr algn="r" defTabSz="932415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4B05C600-0F80-4188-89D4-CB1F1BF4E945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783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09-28T18:37:49.05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16775 7461 0,'0'18'141,"0"0"-110,0-1-15,17 1 31,-17-1-32,0 1 1,18 0-1,-18-1 1,0 1 0,18 0 46,-18-1-46,17-17-1,1 0 1,-18 18-16,35-18 16,-35 35-16,18-35 31,-1 0-15,1 0 15,0 0 0,-1 0 16,19 0-31,-19-17-1,-17-1 1,18 18-1,-1 0 1,-17-18 15,0 1 1</inkml:trace>
  <inkml:trace contextRef="#ctx0" brushRef="#br0" timeOffset="1471.85">16845 7056 0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08-30T16:53:51.26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-11-2 129,'0'0'2064,"0"0"0,19 21-258,-19-21 129,0 0-387,0 0-129,0 0-387,0 0-129,0 0-516,0 0 129,0 0-387,-10-5 129,10 5 0,0 0 129,0 0 0,0 0 0,0 0-129,0 0 129,-9 9 0,9-9 0,0 0-129,0 0-129,0 0-129,0 0 0,0 0-516,0 0-2451,0 21-1806,0-21-258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09-28T18:40:27.16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16757 7726 0,'0'17'63,"0"1"-16,18-18-32,-1 18 1,-17-1-16,0 1 16,18 35-16,17-18 15,-17 0 1,-18-17-16,17 0 15,-17 17-15,0-17 47,18-18-15,0 0-17,-1 0 32,1 0-31,0 0 15,-1 0-15,-17-36 46,18 19-46,0 17-1,-18-18 1,0-17 0</inkml:trace>
  <inkml:trace contextRef="#ctx0" brushRef="#br0" timeOffset="679.91">16845 7461 0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628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2" tIns="46586" rIns="93172" bIns="46586" numCol="1" anchor="t" anchorCtr="0" compatLnSpc="1">
            <a:prstTxWarp prst="textNoShape">
              <a:avLst/>
            </a:prstTxWarp>
          </a:bodyPr>
          <a:lstStyle>
            <a:lvl1pPr defTabSz="932415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2773" y="0"/>
            <a:ext cx="3037628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2" tIns="46586" rIns="93172" bIns="46586" numCol="1" anchor="t" anchorCtr="0" compatLnSpc="1">
            <a:prstTxWarp prst="textNoShape">
              <a:avLst/>
            </a:prstTxWarp>
          </a:bodyPr>
          <a:lstStyle>
            <a:lvl1pPr algn="r" defTabSz="932415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48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144" y="4415790"/>
            <a:ext cx="5140112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2" tIns="46586" rIns="93172" bIns="4658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580"/>
            <a:ext cx="3037628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2" tIns="46586" rIns="93172" bIns="46586" numCol="1" anchor="b" anchorCtr="0" compatLnSpc="1">
            <a:prstTxWarp prst="textNoShape">
              <a:avLst/>
            </a:prstTxWarp>
          </a:bodyPr>
          <a:lstStyle>
            <a:lvl1pPr defTabSz="932415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2773" y="8831580"/>
            <a:ext cx="3037628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2" tIns="46586" rIns="93172" bIns="46586" numCol="1" anchor="b" anchorCtr="0" compatLnSpc="1">
            <a:prstTxWarp prst="textNoShape">
              <a:avLst/>
            </a:prstTxWarp>
          </a:bodyPr>
          <a:lstStyle>
            <a:lvl1pPr algn="r" defTabSz="932415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2FC05B31-9811-409C-BEFB-5987E64AD453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228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05B31-9811-409C-BEFB-5987E64AD453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200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05B31-9811-409C-BEFB-5987E64AD45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690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05B31-9811-409C-BEFB-5987E64AD45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490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05B31-9811-409C-BEFB-5987E64AD45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211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05B31-9811-409C-BEFB-5987E64AD45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0932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05B31-9811-409C-BEFB-5987E64AD45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9295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05B31-9811-409C-BEFB-5987E64AD45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714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05B31-9811-409C-BEFB-5987E64AD45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9833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05B31-9811-409C-BEFB-5987E64AD45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63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05B31-9811-409C-BEFB-5987E64AD453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1492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05B31-9811-409C-BEFB-5987E64AD453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70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05B31-9811-409C-BEFB-5987E64AD453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9475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05B31-9811-409C-BEFB-5987E64AD45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7039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05B31-9811-409C-BEFB-5987E64AD453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5013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05B31-9811-409C-BEFB-5987E64AD453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9932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05B31-9811-409C-BEFB-5987E64AD45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7467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05B31-9811-409C-BEFB-5987E64AD453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759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05B31-9811-409C-BEFB-5987E64AD453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74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05B31-9811-409C-BEFB-5987E64AD453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0866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05B31-9811-409C-BEFB-5987E64AD453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4330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05B31-9811-409C-BEFB-5987E64AD453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3638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05B31-9811-409C-BEFB-5987E64AD453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78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05B31-9811-409C-BEFB-5987E64AD45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9991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05B31-9811-409C-BEFB-5987E64AD453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8502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05B31-9811-409C-BEFB-5987E64AD453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7378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05B31-9811-409C-BEFB-5987E64AD453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7866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05B31-9811-409C-BEFB-5987E64AD453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0296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05B31-9811-409C-BEFB-5987E64AD453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406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05B31-9811-409C-BEFB-5987E64AD453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1879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05B31-9811-409C-BEFB-5987E64AD453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930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05B31-9811-409C-BEFB-5987E64AD453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900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05B31-9811-409C-BEFB-5987E64AD453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7845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05B31-9811-409C-BEFB-5987E64AD453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110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05B31-9811-409C-BEFB-5987E64AD45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576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05B31-9811-409C-BEFB-5987E64AD453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689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05B31-9811-409C-BEFB-5987E64AD453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5517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05B31-9811-409C-BEFB-5987E64AD453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894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05B31-9811-409C-BEFB-5987E64AD453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2595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05B31-9811-409C-BEFB-5987E64AD453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2678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05B31-9811-409C-BEFB-5987E64AD453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8697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05B31-9811-409C-BEFB-5987E64AD453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4331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05B31-9811-409C-BEFB-5987E64AD453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7342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05B31-9811-409C-BEFB-5987E64AD453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602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05B31-9811-409C-BEFB-5987E64AD453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845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05B31-9811-409C-BEFB-5987E64AD45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7820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05B31-9811-409C-BEFB-5987E64AD453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720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05B31-9811-409C-BEFB-5987E64AD453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033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05B31-9811-409C-BEFB-5987E64AD453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65853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05B31-9811-409C-BEFB-5987E64AD453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0188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05B31-9811-409C-BEFB-5987E64AD453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4113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05B31-9811-409C-BEFB-5987E64AD453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9512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05B31-9811-409C-BEFB-5987E64AD453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51815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05B31-9811-409C-BEFB-5987E64AD453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81280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05B31-9811-409C-BEFB-5987E64AD453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212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05B31-9811-409C-BEFB-5987E64AD453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220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05B31-9811-409C-BEFB-5987E64AD45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4735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05B31-9811-409C-BEFB-5987E64AD453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8059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05B31-9811-409C-BEFB-5987E64AD453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5519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05B31-9811-409C-BEFB-5987E64AD453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9707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05B31-9811-409C-BEFB-5987E64AD453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07931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05B31-9811-409C-BEFB-5987E64AD453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86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05B31-9811-409C-BEFB-5987E64AD45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895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05B31-9811-409C-BEFB-5987E64AD45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770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C05B31-9811-409C-BEFB-5987E64AD45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00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325" y="762000"/>
            <a:ext cx="5111675" cy="2667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3810000"/>
            <a:ext cx="5105400" cy="2133600"/>
          </a:xfrm>
        </p:spPr>
        <p:txBody>
          <a:bodyPr/>
          <a:lstStyle>
            <a:lvl1pPr marL="0" indent="0" algn="l">
              <a:buNone/>
              <a:defRPr b="1">
                <a:solidFill>
                  <a:schemeClr val="tx1"/>
                </a:solidFill>
                <a:effectLst>
                  <a:reflection blurRad="6350" stA="55000" endA="300" endPos="45500" dir="5400000" sy="-100000" algn="bl" rotWithShape="0"/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C2DCF60-B883-48D4-BAFD-A6493C2D8236}" type="datetime1">
              <a:rPr lang="en-US" smtClean="0"/>
              <a:t>9/5/2023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EB7C88-465E-48D9-9D7A-48BAF2D0B48E}" type="slidenum">
              <a:rPr lang="en-US" altLang="en-US" smtClean="0"/>
              <a:pPr>
                <a:defRPr/>
              </a:pPr>
              <a:t>‹N°›</a:t>
            </a:fld>
            <a:endParaRPr lang="en-US" altLang="en-US"/>
          </a:p>
        </p:txBody>
      </p:sp>
      <p:sp>
        <p:nvSpPr>
          <p:cNvPr id="7" name="Text Box 43"/>
          <p:cNvSpPr txBox="1">
            <a:spLocks noChangeArrowheads="1"/>
          </p:cNvSpPr>
          <p:nvPr/>
        </p:nvSpPr>
        <p:spPr bwMode="auto">
          <a:xfrm>
            <a:off x="2951163" y="6165850"/>
            <a:ext cx="30956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endParaRPr lang="fr-FR" sz="1400">
              <a:sym typeface="Symbol" pitchFamily="18" charset="2"/>
            </a:endParaRPr>
          </a:p>
        </p:txBody>
      </p:sp>
      <p:sp>
        <p:nvSpPr>
          <p:cNvPr id="8" name="Text Box 43">
            <a:extLst>
              <a:ext uri="{FF2B5EF4-FFF2-40B4-BE49-F238E27FC236}">
                <a16:creationId xmlns:a16="http://schemas.microsoft.com/office/drawing/2014/main" id="{3E2714E5-0C38-4E70-84F1-EB88B31732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163" y="6165850"/>
            <a:ext cx="30956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fr-FR" sz="1400">
              <a:sym typeface="Symbol" pitchFamily="18" charset="2"/>
            </a:endParaRPr>
          </a:p>
        </p:txBody>
      </p:sp>
      <p:sp>
        <p:nvSpPr>
          <p:cNvPr id="9" name="Text Box 43">
            <a:extLst>
              <a:ext uri="{FF2B5EF4-FFF2-40B4-BE49-F238E27FC236}">
                <a16:creationId xmlns:a16="http://schemas.microsoft.com/office/drawing/2014/main" id="{07170E81-01A5-4633-B8B7-B5CECC33A98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951163" y="6165850"/>
            <a:ext cx="30956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endParaRPr lang="fr-FR" sz="140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15396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403874"/>
            <a:ext cx="7239000" cy="4876800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F7D125E-2D71-4B56-9CD8-B6391BFB4E6F}" type="datetime1">
              <a:rPr lang="en-US" smtClean="0"/>
              <a:t>9/5/2023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AD9489-978D-4A8E-87C4-6EC856DE32BD}" type="slidenum">
              <a:rPr lang="en-US" altLang="en-US" smtClean="0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8437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19800" y="1371600"/>
            <a:ext cx="1828800" cy="4953000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371600"/>
            <a:ext cx="5791200" cy="4953000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897523-B336-48AC-BBF1-D44479E9A662}" type="datetime1">
              <a:rPr lang="en-US" smtClean="0"/>
              <a:t>9/5/2023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AD1B7C-300B-49FC-833F-CED3208DE8B1}" type="slidenum">
              <a:rPr lang="en-US" altLang="en-US" smtClean="0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02709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Titre et diagramme ou organi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graphique SmartArt 2"/>
          <p:cNvSpPr>
            <a:spLocks noGrp="1"/>
          </p:cNvSpPr>
          <p:nvPr>
            <p:ph type="dgm" idx="1"/>
          </p:nvPr>
        </p:nvSpPr>
        <p:spPr>
          <a:xfrm>
            <a:off x="457200" y="1981200"/>
            <a:ext cx="8229600" cy="3886200"/>
          </a:xfrm>
        </p:spPr>
        <p:txBody>
          <a:bodyPr/>
          <a:lstStyle/>
          <a:p>
            <a:pPr lvl="0"/>
            <a:r>
              <a:rPr lang="fr-FR" noProof="0"/>
              <a:t>Cliquez sur l'icône pour ajouter un graphique SmartArt</a:t>
            </a:r>
            <a:endParaRPr lang="fr-CA" noProof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BDD5BB-2569-40F5-94EA-A7B514E91351}" type="slidenum">
              <a:rPr lang="en-US" altLang="en-US" smtClean="0"/>
              <a:pPr>
                <a:defRPr/>
              </a:pPr>
              <a:t>‹N°›</a:t>
            </a:fld>
            <a:endParaRPr lang="en-US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D9C431-BAD2-436E-A514-AB2999B05476}" type="datetime1">
              <a:rPr lang="en-US" smtClean="0"/>
              <a:t>9/5/2023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86078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re. Text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B735D0-3E27-45D1-A732-D47866E8BC4E}" type="datetime1">
              <a:rPr lang="en-US" smtClean="0"/>
              <a:t>9/5/2023</a:t>
            </a:fld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BDD5BB-2569-40F5-94EA-A7B514E91351}" type="slidenum">
              <a:rPr lang="en-US" altLang="en-US" smtClean="0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3642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310609-F3AB-43D5-9981-79B467671E1D}" type="datetime1">
              <a:rPr lang="en-US" smtClean="0"/>
              <a:t>9/5/2023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E2AF9A-5036-46CD-BF84-8926DC9DFF78}" type="slidenum">
              <a:rPr lang="en-US" altLang="en-US" smtClean="0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1235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929187"/>
            <a:ext cx="5105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3733800"/>
            <a:ext cx="5105400" cy="11953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B8A0A4C-4133-4838-8EC9-69D99849D0B8}" type="datetime1">
              <a:rPr lang="en-US" smtClean="0"/>
              <a:t>9/5/2023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7F9CFC-ED44-403C-AB83-F35B073DEF12}" type="slidenum">
              <a:rPr lang="en-US" altLang="en-US" smtClean="0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2010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798637"/>
            <a:ext cx="4267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98637"/>
            <a:ext cx="4267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05F320-00A4-4AEB-A156-8B5CCB579DF6}" type="datetime1">
              <a:rPr lang="en-US" smtClean="0"/>
              <a:t>9/5/2023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953554-8ADF-4896-90A8-39A9D98E98CD}" type="slidenum">
              <a:rPr lang="en-US" altLang="en-US" smtClean="0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5086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733550"/>
            <a:ext cx="42687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2373312"/>
            <a:ext cx="42687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33550"/>
            <a:ext cx="42703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73312"/>
            <a:ext cx="42703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ACAE18-E969-42B6-A90D-CBCBF58165EB}" type="datetime1">
              <a:rPr lang="en-US" smtClean="0"/>
              <a:t>9/5/2023</a:t>
            </a:fld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C53B85-A56C-4F26-9161-F8AB23DBF8AC}" type="slidenum">
              <a:rPr lang="en-US" altLang="en-US" smtClean="0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2569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D4562A6-6BB3-4D37-81FA-4FC046AD544E}" type="datetime1">
              <a:rPr lang="en-US" smtClean="0"/>
              <a:t>9/5/2023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CCA528-9DEF-45BA-9C09-A94F3050F8F0}" type="slidenum">
              <a:rPr lang="en-US" altLang="en-US" smtClean="0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8443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AA5D942-EC81-412F-B83B-86C5E6CB4D69}" type="datetime1">
              <a:rPr lang="en-US" smtClean="0"/>
              <a:t>9/5/2023</a:t>
            </a:fld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B107D1-D80B-4262-AC0E-09934986D756}" type="slidenum">
              <a:rPr lang="en-US" altLang="en-US" smtClean="0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5298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86958"/>
            <a:ext cx="32369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371600"/>
            <a:ext cx="3968750" cy="49090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1371600"/>
            <a:ext cx="3236913" cy="491360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F158110-3A9D-4EDA-B995-6C48337401D6}" type="datetime1">
              <a:rPr lang="en-US" smtClean="0"/>
              <a:t>9/5/2023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3AE9A8-65FA-4D19-BF19-039C49FB3447}" type="slidenum">
              <a:rPr lang="en-US" altLang="en-US" smtClean="0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3056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43000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9EA0F20-6C53-4ECD-873A-5762E20406D7}" type="datetime1">
              <a:rPr lang="en-US" smtClean="0"/>
              <a:t>9/5/2023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FC0C0A-9AC6-4510-837E-6B9E2DE8333D}" type="slidenum">
              <a:rPr lang="en-US" altLang="en-US" smtClean="0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3990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76200"/>
            <a:ext cx="7239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403874"/>
            <a:ext cx="8686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4256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1A0A6B5-4C2C-41BD-A8B5-33293C0CDA2C}" type="datetime1">
              <a:rPr lang="en-US" smtClean="0"/>
              <a:t>9/5/2023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73732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BBDD5BB-2569-40F5-94EA-A7B514E91351}" type="slidenum">
              <a:rPr lang="en-US" altLang="en-US" smtClean="0"/>
              <a:pPr>
                <a:defRPr/>
              </a:pPr>
              <a:t>‹N°›</a:t>
            </a:fld>
            <a:endParaRPr lang="en-US" altLang="en-US"/>
          </a:p>
        </p:txBody>
      </p:sp>
      <p:sp>
        <p:nvSpPr>
          <p:cNvPr id="7" name="Text Box 40"/>
          <p:cNvSpPr txBox="1">
            <a:spLocks noChangeArrowheads="1"/>
          </p:cNvSpPr>
          <p:nvPr/>
        </p:nvSpPr>
        <p:spPr bwMode="auto">
          <a:xfrm>
            <a:off x="2987675" y="6200775"/>
            <a:ext cx="30956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endParaRPr lang="fr-FR" sz="1400">
              <a:sym typeface="Symbol" pitchFamily="18" charset="2"/>
            </a:endParaRPr>
          </a:p>
        </p:txBody>
      </p:sp>
      <p:sp>
        <p:nvSpPr>
          <p:cNvPr id="8" name="Text Box 40">
            <a:extLst>
              <a:ext uri="{FF2B5EF4-FFF2-40B4-BE49-F238E27FC236}">
                <a16:creationId xmlns:a16="http://schemas.microsoft.com/office/drawing/2014/main" id="{8420F1FA-9018-47E5-876D-49BA94BB9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7675" y="6200775"/>
            <a:ext cx="30956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fr-FR" sz="1400">
              <a:sym typeface="Symbol" pitchFamily="18" charset="2"/>
            </a:endParaRPr>
          </a:p>
        </p:txBody>
      </p:sp>
      <p:sp>
        <p:nvSpPr>
          <p:cNvPr id="9" name="Text Box 40">
            <a:extLst>
              <a:ext uri="{FF2B5EF4-FFF2-40B4-BE49-F238E27FC236}">
                <a16:creationId xmlns:a16="http://schemas.microsoft.com/office/drawing/2014/main" id="{2DF25249-2379-4BFD-A49E-D580BE4F287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987675" y="6200775"/>
            <a:ext cx="30956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endParaRPr lang="fr-FR" sz="140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4544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tags" Target="../tags/tag42.xml"/><Relationship Id="rId7" Type="http://schemas.openxmlformats.org/officeDocument/2006/relationships/notesSlide" Target="../notesSlides/notesSlide10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4.xml"/><Relationship Id="rId4" Type="http://schemas.openxmlformats.org/officeDocument/2006/relationships/tags" Target="../tags/tag4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tags" Target="../tags/tag47.xml"/><Relationship Id="rId7" Type="http://schemas.openxmlformats.org/officeDocument/2006/relationships/notesSlide" Target="../notesSlides/notesSlide11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9.xml"/><Relationship Id="rId4" Type="http://schemas.openxmlformats.org/officeDocument/2006/relationships/tags" Target="../tags/tag4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7" Type="http://schemas.openxmlformats.org/officeDocument/2006/relationships/notesSlide" Target="../notesSlides/notesSlide1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7" Type="http://schemas.openxmlformats.org/officeDocument/2006/relationships/notesSlide" Target="../notesSlides/notesSlide13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9.xml"/><Relationship Id="rId4" Type="http://schemas.openxmlformats.org/officeDocument/2006/relationships/tags" Target="../tags/tag5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62.xml"/><Relationship Id="rId7" Type="http://schemas.openxmlformats.org/officeDocument/2006/relationships/tags" Target="../tags/tag61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7" Type="http://schemas.openxmlformats.org/officeDocument/2006/relationships/image" Target="../media/image10.wmf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6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tags" Target="../tags/tag70.xml"/><Relationship Id="rId7" Type="http://schemas.openxmlformats.org/officeDocument/2006/relationships/notesSlide" Target="../notesSlides/notesSlide16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2.xml"/><Relationship Id="rId4" Type="http://schemas.openxmlformats.org/officeDocument/2006/relationships/tags" Target="../tags/tag7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tags" Target="../tags/tag75.xml"/><Relationship Id="rId7" Type="http://schemas.openxmlformats.org/officeDocument/2006/relationships/notesSlide" Target="../notesSlides/notesSlide17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7.xml"/><Relationship Id="rId4" Type="http://schemas.openxmlformats.org/officeDocument/2006/relationships/tags" Target="../tags/tag7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tags" Target="../tags/tag80.xml"/><Relationship Id="rId7" Type="http://schemas.openxmlformats.org/officeDocument/2006/relationships/notesSlide" Target="../notesSlides/notesSlide18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2.xml"/><Relationship Id="rId4" Type="http://schemas.openxmlformats.org/officeDocument/2006/relationships/tags" Target="../tags/tag8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tags" Target="../tags/tag85.xml"/><Relationship Id="rId7" Type="http://schemas.openxmlformats.org/officeDocument/2006/relationships/notesSlide" Target="../notesSlides/notesSlide19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7.xml"/><Relationship Id="rId4" Type="http://schemas.openxmlformats.org/officeDocument/2006/relationships/tags" Target="../tags/tag8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5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.xml"/><Relationship Id="rId4" Type="http://schemas.openxmlformats.org/officeDocument/2006/relationships/tags" Target="../tags/tag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90.xml"/><Relationship Id="rId7" Type="http://schemas.openxmlformats.org/officeDocument/2006/relationships/notesSlide" Target="../notesSlides/notesSlide20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92.xml"/><Relationship Id="rId4" Type="http://schemas.openxmlformats.org/officeDocument/2006/relationships/tags" Target="../tags/tag9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3" Type="http://schemas.openxmlformats.org/officeDocument/2006/relationships/tags" Target="../tags/tag95.xml"/><Relationship Id="rId7" Type="http://schemas.openxmlformats.org/officeDocument/2006/relationships/tags" Target="../tags/tag99.xml"/><Relationship Id="rId12" Type="http://schemas.openxmlformats.org/officeDocument/2006/relationships/image" Target="../media/image14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image" Target="../media/image13.png"/><Relationship Id="rId5" Type="http://schemas.openxmlformats.org/officeDocument/2006/relationships/tags" Target="../tags/tag97.xml"/><Relationship Id="rId10" Type="http://schemas.openxmlformats.org/officeDocument/2006/relationships/notesSlide" Target="../notesSlides/notesSlide21.xml"/><Relationship Id="rId4" Type="http://schemas.openxmlformats.org/officeDocument/2006/relationships/tags" Target="../tags/tag96.xml"/><Relationship Id="rId9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03.xml"/><Relationship Id="rId7" Type="http://schemas.openxmlformats.org/officeDocument/2006/relationships/image" Target="../media/image15.jpeg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107.xml"/><Relationship Id="rId7" Type="http://schemas.openxmlformats.org/officeDocument/2006/relationships/notesSlide" Target="../notesSlides/notesSlide23.xml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9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112.xml"/><Relationship Id="rId7" Type="http://schemas.openxmlformats.org/officeDocument/2006/relationships/notesSlide" Target="../notesSlides/notesSlide24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4.xml"/><Relationship Id="rId4" Type="http://schemas.openxmlformats.org/officeDocument/2006/relationships/tags" Target="../tags/tag11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17.xml"/><Relationship Id="rId7" Type="http://schemas.openxmlformats.org/officeDocument/2006/relationships/tags" Target="../tags/tag121.xml"/><Relationship Id="rId12" Type="http://schemas.openxmlformats.org/officeDocument/2006/relationships/image" Target="../media/image21.png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image" Target="../media/image20.png"/><Relationship Id="rId5" Type="http://schemas.openxmlformats.org/officeDocument/2006/relationships/tags" Target="../tags/tag119.xml"/><Relationship Id="rId10" Type="http://schemas.openxmlformats.org/officeDocument/2006/relationships/image" Target="../media/image19.png"/><Relationship Id="rId4" Type="http://schemas.openxmlformats.org/officeDocument/2006/relationships/tags" Target="../tags/tag118.xml"/><Relationship Id="rId9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3" Type="http://schemas.openxmlformats.org/officeDocument/2006/relationships/tags" Target="../tags/tag124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10" Type="http://schemas.openxmlformats.org/officeDocument/2006/relationships/image" Target="../media/image23.png"/><Relationship Id="rId4" Type="http://schemas.openxmlformats.org/officeDocument/2006/relationships/tags" Target="../tags/tag125.xml"/><Relationship Id="rId9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3.png"/><Relationship Id="rId3" Type="http://schemas.openxmlformats.org/officeDocument/2006/relationships/tags" Target="../tags/tag130.xml"/><Relationship Id="rId7" Type="http://schemas.openxmlformats.org/officeDocument/2006/relationships/tags" Target="../tags/tag134.xml"/><Relationship Id="rId12" Type="http://schemas.openxmlformats.org/officeDocument/2006/relationships/image" Target="../media/image26.png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11" Type="http://schemas.openxmlformats.org/officeDocument/2006/relationships/image" Target="../media/image25.png"/><Relationship Id="rId5" Type="http://schemas.openxmlformats.org/officeDocument/2006/relationships/tags" Target="../tags/tag132.xml"/><Relationship Id="rId10" Type="http://schemas.openxmlformats.org/officeDocument/2006/relationships/image" Target="../media/image24.png"/><Relationship Id="rId4" Type="http://schemas.openxmlformats.org/officeDocument/2006/relationships/tags" Target="../tags/tag131.xml"/><Relationship Id="rId9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tags" Target="../tags/tag251.xml"/><Relationship Id="rId21" Type="http://schemas.openxmlformats.org/officeDocument/2006/relationships/tags" Target="../tags/tag155.xml"/><Relationship Id="rId42" Type="http://schemas.openxmlformats.org/officeDocument/2006/relationships/tags" Target="../tags/tag176.xml"/><Relationship Id="rId63" Type="http://schemas.openxmlformats.org/officeDocument/2006/relationships/tags" Target="../tags/tag197.xml"/><Relationship Id="rId84" Type="http://schemas.openxmlformats.org/officeDocument/2006/relationships/tags" Target="../tags/tag218.xml"/><Relationship Id="rId16" Type="http://schemas.openxmlformats.org/officeDocument/2006/relationships/tags" Target="../tags/tag150.xml"/><Relationship Id="rId107" Type="http://schemas.openxmlformats.org/officeDocument/2006/relationships/tags" Target="../tags/tag241.xml"/><Relationship Id="rId11" Type="http://schemas.openxmlformats.org/officeDocument/2006/relationships/tags" Target="../tags/tag145.xml"/><Relationship Id="rId32" Type="http://schemas.openxmlformats.org/officeDocument/2006/relationships/tags" Target="../tags/tag166.xml"/><Relationship Id="rId37" Type="http://schemas.openxmlformats.org/officeDocument/2006/relationships/tags" Target="../tags/tag171.xml"/><Relationship Id="rId53" Type="http://schemas.openxmlformats.org/officeDocument/2006/relationships/tags" Target="../tags/tag187.xml"/><Relationship Id="rId58" Type="http://schemas.openxmlformats.org/officeDocument/2006/relationships/tags" Target="../tags/tag192.xml"/><Relationship Id="rId74" Type="http://schemas.openxmlformats.org/officeDocument/2006/relationships/tags" Target="../tags/tag208.xml"/><Relationship Id="rId79" Type="http://schemas.openxmlformats.org/officeDocument/2006/relationships/tags" Target="../tags/tag213.xml"/><Relationship Id="rId102" Type="http://schemas.openxmlformats.org/officeDocument/2006/relationships/tags" Target="../tags/tag236.xml"/><Relationship Id="rId123" Type="http://schemas.openxmlformats.org/officeDocument/2006/relationships/tags" Target="../tags/tag257.xml"/><Relationship Id="rId128" Type="http://schemas.openxmlformats.org/officeDocument/2006/relationships/tags" Target="../tags/tag262.xml"/><Relationship Id="rId5" Type="http://schemas.openxmlformats.org/officeDocument/2006/relationships/tags" Target="../tags/tag139.xml"/><Relationship Id="rId90" Type="http://schemas.openxmlformats.org/officeDocument/2006/relationships/tags" Target="../tags/tag224.xml"/><Relationship Id="rId95" Type="http://schemas.openxmlformats.org/officeDocument/2006/relationships/tags" Target="../tags/tag229.xml"/><Relationship Id="rId22" Type="http://schemas.openxmlformats.org/officeDocument/2006/relationships/tags" Target="../tags/tag156.xml"/><Relationship Id="rId27" Type="http://schemas.openxmlformats.org/officeDocument/2006/relationships/tags" Target="../tags/tag161.xml"/><Relationship Id="rId43" Type="http://schemas.openxmlformats.org/officeDocument/2006/relationships/tags" Target="../tags/tag177.xml"/><Relationship Id="rId48" Type="http://schemas.openxmlformats.org/officeDocument/2006/relationships/tags" Target="../tags/tag182.xml"/><Relationship Id="rId64" Type="http://schemas.openxmlformats.org/officeDocument/2006/relationships/tags" Target="../tags/tag198.xml"/><Relationship Id="rId69" Type="http://schemas.openxmlformats.org/officeDocument/2006/relationships/tags" Target="../tags/tag203.xml"/><Relationship Id="rId113" Type="http://schemas.openxmlformats.org/officeDocument/2006/relationships/tags" Target="../tags/tag247.xml"/><Relationship Id="rId118" Type="http://schemas.openxmlformats.org/officeDocument/2006/relationships/tags" Target="../tags/tag252.xml"/><Relationship Id="rId134" Type="http://schemas.openxmlformats.org/officeDocument/2006/relationships/image" Target="../media/image28.png"/><Relationship Id="rId80" Type="http://schemas.openxmlformats.org/officeDocument/2006/relationships/tags" Target="../tags/tag214.xml"/><Relationship Id="rId85" Type="http://schemas.openxmlformats.org/officeDocument/2006/relationships/tags" Target="../tags/tag219.xml"/><Relationship Id="rId12" Type="http://schemas.openxmlformats.org/officeDocument/2006/relationships/tags" Target="../tags/tag146.xml"/><Relationship Id="rId17" Type="http://schemas.openxmlformats.org/officeDocument/2006/relationships/tags" Target="../tags/tag151.xml"/><Relationship Id="rId33" Type="http://schemas.openxmlformats.org/officeDocument/2006/relationships/tags" Target="../tags/tag167.xml"/><Relationship Id="rId38" Type="http://schemas.openxmlformats.org/officeDocument/2006/relationships/tags" Target="../tags/tag172.xml"/><Relationship Id="rId59" Type="http://schemas.openxmlformats.org/officeDocument/2006/relationships/tags" Target="../tags/tag193.xml"/><Relationship Id="rId103" Type="http://schemas.openxmlformats.org/officeDocument/2006/relationships/tags" Target="../tags/tag237.xml"/><Relationship Id="rId108" Type="http://schemas.openxmlformats.org/officeDocument/2006/relationships/tags" Target="../tags/tag242.xml"/><Relationship Id="rId124" Type="http://schemas.openxmlformats.org/officeDocument/2006/relationships/tags" Target="../tags/tag258.xml"/><Relationship Id="rId129" Type="http://schemas.openxmlformats.org/officeDocument/2006/relationships/tags" Target="../tags/tag263.xml"/><Relationship Id="rId54" Type="http://schemas.openxmlformats.org/officeDocument/2006/relationships/tags" Target="../tags/tag188.xml"/><Relationship Id="rId70" Type="http://schemas.openxmlformats.org/officeDocument/2006/relationships/tags" Target="../tags/tag204.xml"/><Relationship Id="rId75" Type="http://schemas.openxmlformats.org/officeDocument/2006/relationships/tags" Target="../tags/tag209.xml"/><Relationship Id="rId91" Type="http://schemas.openxmlformats.org/officeDocument/2006/relationships/tags" Target="../tags/tag225.xml"/><Relationship Id="rId96" Type="http://schemas.openxmlformats.org/officeDocument/2006/relationships/tags" Target="../tags/tag230.xml"/><Relationship Id="rId1" Type="http://schemas.openxmlformats.org/officeDocument/2006/relationships/tags" Target="../tags/tag135.xml"/><Relationship Id="rId6" Type="http://schemas.openxmlformats.org/officeDocument/2006/relationships/tags" Target="../tags/tag140.xml"/><Relationship Id="rId23" Type="http://schemas.openxmlformats.org/officeDocument/2006/relationships/tags" Target="../tags/tag157.xml"/><Relationship Id="rId28" Type="http://schemas.openxmlformats.org/officeDocument/2006/relationships/tags" Target="../tags/tag162.xml"/><Relationship Id="rId49" Type="http://schemas.openxmlformats.org/officeDocument/2006/relationships/tags" Target="../tags/tag183.xml"/><Relationship Id="rId114" Type="http://schemas.openxmlformats.org/officeDocument/2006/relationships/tags" Target="../tags/tag248.xml"/><Relationship Id="rId119" Type="http://schemas.openxmlformats.org/officeDocument/2006/relationships/tags" Target="../tags/tag253.xml"/><Relationship Id="rId44" Type="http://schemas.openxmlformats.org/officeDocument/2006/relationships/tags" Target="../tags/tag178.xml"/><Relationship Id="rId60" Type="http://schemas.openxmlformats.org/officeDocument/2006/relationships/tags" Target="../tags/tag194.xml"/><Relationship Id="rId65" Type="http://schemas.openxmlformats.org/officeDocument/2006/relationships/tags" Target="../tags/tag199.xml"/><Relationship Id="rId81" Type="http://schemas.openxmlformats.org/officeDocument/2006/relationships/tags" Target="../tags/tag215.xml"/><Relationship Id="rId86" Type="http://schemas.openxmlformats.org/officeDocument/2006/relationships/tags" Target="../tags/tag220.xml"/><Relationship Id="rId130" Type="http://schemas.openxmlformats.org/officeDocument/2006/relationships/tags" Target="../tags/tag264.xml"/><Relationship Id="rId135" Type="http://schemas.openxmlformats.org/officeDocument/2006/relationships/image" Target="../media/image29.png"/><Relationship Id="rId13" Type="http://schemas.openxmlformats.org/officeDocument/2006/relationships/tags" Target="../tags/tag147.xml"/><Relationship Id="rId18" Type="http://schemas.openxmlformats.org/officeDocument/2006/relationships/tags" Target="../tags/tag152.xml"/><Relationship Id="rId39" Type="http://schemas.openxmlformats.org/officeDocument/2006/relationships/tags" Target="../tags/tag173.xml"/><Relationship Id="rId109" Type="http://schemas.openxmlformats.org/officeDocument/2006/relationships/tags" Target="../tags/tag243.xml"/><Relationship Id="rId34" Type="http://schemas.openxmlformats.org/officeDocument/2006/relationships/tags" Target="../tags/tag168.xml"/><Relationship Id="rId50" Type="http://schemas.openxmlformats.org/officeDocument/2006/relationships/tags" Target="../tags/tag184.xml"/><Relationship Id="rId55" Type="http://schemas.openxmlformats.org/officeDocument/2006/relationships/tags" Target="../tags/tag189.xml"/><Relationship Id="rId76" Type="http://schemas.openxmlformats.org/officeDocument/2006/relationships/tags" Target="../tags/tag210.xml"/><Relationship Id="rId97" Type="http://schemas.openxmlformats.org/officeDocument/2006/relationships/tags" Target="../tags/tag231.xml"/><Relationship Id="rId104" Type="http://schemas.openxmlformats.org/officeDocument/2006/relationships/tags" Target="../tags/tag238.xml"/><Relationship Id="rId120" Type="http://schemas.openxmlformats.org/officeDocument/2006/relationships/tags" Target="../tags/tag254.xml"/><Relationship Id="rId125" Type="http://schemas.openxmlformats.org/officeDocument/2006/relationships/tags" Target="../tags/tag259.xml"/><Relationship Id="rId7" Type="http://schemas.openxmlformats.org/officeDocument/2006/relationships/tags" Target="../tags/tag141.xml"/><Relationship Id="rId71" Type="http://schemas.openxmlformats.org/officeDocument/2006/relationships/tags" Target="../tags/tag205.xml"/><Relationship Id="rId92" Type="http://schemas.openxmlformats.org/officeDocument/2006/relationships/tags" Target="../tags/tag226.xml"/><Relationship Id="rId2" Type="http://schemas.openxmlformats.org/officeDocument/2006/relationships/tags" Target="../tags/tag136.xml"/><Relationship Id="rId29" Type="http://schemas.openxmlformats.org/officeDocument/2006/relationships/tags" Target="../tags/tag163.xml"/><Relationship Id="rId24" Type="http://schemas.openxmlformats.org/officeDocument/2006/relationships/tags" Target="../tags/tag158.xml"/><Relationship Id="rId40" Type="http://schemas.openxmlformats.org/officeDocument/2006/relationships/tags" Target="../tags/tag174.xml"/><Relationship Id="rId45" Type="http://schemas.openxmlformats.org/officeDocument/2006/relationships/tags" Target="../tags/tag179.xml"/><Relationship Id="rId66" Type="http://schemas.openxmlformats.org/officeDocument/2006/relationships/tags" Target="../tags/tag200.xml"/><Relationship Id="rId87" Type="http://schemas.openxmlformats.org/officeDocument/2006/relationships/tags" Target="../tags/tag221.xml"/><Relationship Id="rId110" Type="http://schemas.openxmlformats.org/officeDocument/2006/relationships/tags" Target="../tags/tag244.xml"/><Relationship Id="rId115" Type="http://schemas.openxmlformats.org/officeDocument/2006/relationships/tags" Target="../tags/tag249.xml"/><Relationship Id="rId131" Type="http://schemas.openxmlformats.org/officeDocument/2006/relationships/slideLayout" Target="../slideLayouts/slideLayout6.xml"/><Relationship Id="rId136" Type="http://schemas.openxmlformats.org/officeDocument/2006/relationships/image" Target="../media/image30.png"/><Relationship Id="rId61" Type="http://schemas.openxmlformats.org/officeDocument/2006/relationships/tags" Target="../tags/tag195.xml"/><Relationship Id="rId82" Type="http://schemas.openxmlformats.org/officeDocument/2006/relationships/tags" Target="../tags/tag216.xml"/><Relationship Id="rId19" Type="http://schemas.openxmlformats.org/officeDocument/2006/relationships/tags" Target="../tags/tag153.xml"/><Relationship Id="rId14" Type="http://schemas.openxmlformats.org/officeDocument/2006/relationships/tags" Target="../tags/tag148.xml"/><Relationship Id="rId30" Type="http://schemas.openxmlformats.org/officeDocument/2006/relationships/tags" Target="../tags/tag164.xml"/><Relationship Id="rId35" Type="http://schemas.openxmlformats.org/officeDocument/2006/relationships/tags" Target="../tags/tag169.xml"/><Relationship Id="rId56" Type="http://schemas.openxmlformats.org/officeDocument/2006/relationships/tags" Target="../tags/tag190.xml"/><Relationship Id="rId77" Type="http://schemas.openxmlformats.org/officeDocument/2006/relationships/tags" Target="../tags/tag211.xml"/><Relationship Id="rId100" Type="http://schemas.openxmlformats.org/officeDocument/2006/relationships/tags" Target="../tags/tag234.xml"/><Relationship Id="rId105" Type="http://schemas.openxmlformats.org/officeDocument/2006/relationships/tags" Target="../tags/tag239.xml"/><Relationship Id="rId126" Type="http://schemas.openxmlformats.org/officeDocument/2006/relationships/tags" Target="../tags/tag260.xml"/><Relationship Id="rId8" Type="http://schemas.openxmlformats.org/officeDocument/2006/relationships/tags" Target="../tags/tag142.xml"/><Relationship Id="rId51" Type="http://schemas.openxmlformats.org/officeDocument/2006/relationships/tags" Target="../tags/tag185.xml"/><Relationship Id="rId72" Type="http://schemas.openxmlformats.org/officeDocument/2006/relationships/tags" Target="../tags/tag206.xml"/><Relationship Id="rId93" Type="http://schemas.openxmlformats.org/officeDocument/2006/relationships/tags" Target="../tags/tag227.xml"/><Relationship Id="rId98" Type="http://schemas.openxmlformats.org/officeDocument/2006/relationships/tags" Target="../tags/tag232.xml"/><Relationship Id="rId121" Type="http://schemas.openxmlformats.org/officeDocument/2006/relationships/tags" Target="../tags/tag255.xml"/><Relationship Id="rId3" Type="http://schemas.openxmlformats.org/officeDocument/2006/relationships/tags" Target="../tags/tag137.xml"/><Relationship Id="rId25" Type="http://schemas.openxmlformats.org/officeDocument/2006/relationships/tags" Target="../tags/tag159.xml"/><Relationship Id="rId46" Type="http://schemas.openxmlformats.org/officeDocument/2006/relationships/tags" Target="../tags/tag180.xml"/><Relationship Id="rId67" Type="http://schemas.openxmlformats.org/officeDocument/2006/relationships/tags" Target="../tags/tag201.xml"/><Relationship Id="rId116" Type="http://schemas.openxmlformats.org/officeDocument/2006/relationships/tags" Target="../tags/tag250.xml"/><Relationship Id="rId137" Type="http://schemas.openxmlformats.org/officeDocument/2006/relationships/image" Target="../media/image31.png"/><Relationship Id="rId20" Type="http://schemas.openxmlformats.org/officeDocument/2006/relationships/tags" Target="../tags/tag154.xml"/><Relationship Id="rId41" Type="http://schemas.openxmlformats.org/officeDocument/2006/relationships/tags" Target="../tags/tag175.xml"/><Relationship Id="rId62" Type="http://schemas.openxmlformats.org/officeDocument/2006/relationships/tags" Target="../tags/tag196.xml"/><Relationship Id="rId83" Type="http://schemas.openxmlformats.org/officeDocument/2006/relationships/tags" Target="../tags/tag217.xml"/><Relationship Id="rId88" Type="http://schemas.openxmlformats.org/officeDocument/2006/relationships/tags" Target="../tags/tag222.xml"/><Relationship Id="rId111" Type="http://schemas.openxmlformats.org/officeDocument/2006/relationships/tags" Target="../tags/tag245.xml"/><Relationship Id="rId132" Type="http://schemas.openxmlformats.org/officeDocument/2006/relationships/notesSlide" Target="../notesSlides/notesSlide28.xml"/><Relationship Id="rId15" Type="http://schemas.openxmlformats.org/officeDocument/2006/relationships/tags" Target="../tags/tag149.xml"/><Relationship Id="rId36" Type="http://schemas.openxmlformats.org/officeDocument/2006/relationships/tags" Target="../tags/tag170.xml"/><Relationship Id="rId57" Type="http://schemas.openxmlformats.org/officeDocument/2006/relationships/tags" Target="../tags/tag191.xml"/><Relationship Id="rId106" Type="http://schemas.openxmlformats.org/officeDocument/2006/relationships/tags" Target="../tags/tag240.xml"/><Relationship Id="rId127" Type="http://schemas.openxmlformats.org/officeDocument/2006/relationships/tags" Target="../tags/tag261.xml"/><Relationship Id="rId10" Type="http://schemas.openxmlformats.org/officeDocument/2006/relationships/tags" Target="../tags/tag144.xml"/><Relationship Id="rId31" Type="http://schemas.openxmlformats.org/officeDocument/2006/relationships/tags" Target="../tags/tag165.xml"/><Relationship Id="rId52" Type="http://schemas.openxmlformats.org/officeDocument/2006/relationships/tags" Target="../tags/tag186.xml"/><Relationship Id="rId73" Type="http://schemas.openxmlformats.org/officeDocument/2006/relationships/tags" Target="../tags/tag207.xml"/><Relationship Id="rId78" Type="http://schemas.openxmlformats.org/officeDocument/2006/relationships/tags" Target="../tags/tag212.xml"/><Relationship Id="rId94" Type="http://schemas.openxmlformats.org/officeDocument/2006/relationships/tags" Target="../tags/tag228.xml"/><Relationship Id="rId99" Type="http://schemas.openxmlformats.org/officeDocument/2006/relationships/tags" Target="../tags/tag233.xml"/><Relationship Id="rId101" Type="http://schemas.openxmlformats.org/officeDocument/2006/relationships/tags" Target="../tags/tag235.xml"/><Relationship Id="rId122" Type="http://schemas.openxmlformats.org/officeDocument/2006/relationships/tags" Target="../tags/tag256.xml"/><Relationship Id="rId4" Type="http://schemas.openxmlformats.org/officeDocument/2006/relationships/tags" Target="../tags/tag138.xml"/><Relationship Id="rId9" Type="http://schemas.openxmlformats.org/officeDocument/2006/relationships/tags" Target="../tags/tag143.xml"/><Relationship Id="rId26" Type="http://schemas.openxmlformats.org/officeDocument/2006/relationships/tags" Target="../tags/tag160.xml"/><Relationship Id="rId47" Type="http://schemas.openxmlformats.org/officeDocument/2006/relationships/tags" Target="../tags/tag181.xml"/><Relationship Id="rId68" Type="http://schemas.openxmlformats.org/officeDocument/2006/relationships/tags" Target="../tags/tag202.xml"/><Relationship Id="rId89" Type="http://schemas.openxmlformats.org/officeDocument/2006/relationships/tags" Target="../tags/tag223.xml"/><Relationship Id="rId112" Type="http://schemas.openxmlformats.org/officeDocument/2006/relationships/tags" Target="../tags/tag246.xml"/><Relationship Id="rId133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tags" Target="../tags/tag381.xml"/><Relationship Id="rId21" Type="http://schemas.openxmlformats.org/officeDocument/2006/relationships/tags" Target="../tags/tag285.xml"/><Relationship Id="rId42" Type="http://schemas.openxmlformats.org/officeDocument/2006/relationships/tags" Target="../tags/tag306.xml"/><Relationship Id="rId63" Type="http://schemas.openxmlformats.org/officeDocument/2006/relationships/tags" Target="../tags/tag327.xml"/><Relationship Id="rId84" Type="http://schemas.openxmlformats.org/officeDocument/2006/relationships/tags" Target="../tags/tag348.xml"/><Relationship Id="rId16" Type="http://schemas.openxmlformats.org/officeDocument/2006/relationships/tags" Target="../tags/tag280.xml"/><Relationship Id="rId107" Type="http://schemas.openxmlformats.org/officeDocument/2006/relationships/tags" Target="../tags/tag371.xml"/><Relationship Id="rId11" Type="http://schemas.openxmlformats.org/officeDocument/2006/relationships/tags" Target="../tags/tag275.xml"/><Relationship Id="rId32" Type="http://schemas.openxmlformats.org/officeDocument/2006/relationships/tags" Target="../tags/tag296.xml"/><Relationship Id="rId37" Type="http://schemas.openxmlformats.org/officeDocument/2006/relationships/tags" Target="../tags/tag301.xml"/><Relationship Id="rId53" Type="http://schemas.openxmlformats.org/officeDocument/2006/relationships/tags" Target="../tags/tag317.xml"/><Relationship Id="rId58" Type="http://schemas.openxmlformats.org/officeDocument/2006/relationships/tags" Target="../tags/tag322.xml"/><Relationship Id="rId74" Type="http://schemas.openxmlformats.org/officeDocument/2006/relationships/tags" Target="../tags/tag338.xml"/><Relationship Id="rId79" Type="http://schemas.openxmlformats.org/officeDocument/2006/relationships/tags" Target="../tags/tag343.xml"/><Relationship Id="rId102" Type="http://schemas.openxmlformats.org/officeDocument/2006/relationships/tags" Target="../tags/tag366.xml"/><Relationship Id="rId123" Type="http://schemas.openxmlformats.org/officeDocument/2006/relationships/tags" Target="../tags/tag387.xml"/><Relationship Id="rId128" Type="http://schemas.openxmlformats.org/officeDocument/2006/relationships/tags" Target="../tags/tag392.xml"/><Relationship Id="rId5" Type="http://schemas.openxmlformats.org/officeDocument/2006/relationships/tags" Target="../tags/tag269.xml"/><Relationship Id="rId90" Type="http://schemas.openxmlformats.org/officeDocument/2006/relationships/tags" Target="../tags/tag354.xml"/><Relationship Id="rId95" Type="http://schemas.openxmlformats.org/officeDocument/2006/relationships/tags" Target="../tags/tag359.xml"/><Relationship Id="rId22" Type="http://schemas.openxmlformats.org/officeDocument/2006/relationships/tags" Target="../tags/tag286.xml"/><Relationship Id="rId27" Type="http://schemas.openxmlformats.org/officeDocument/2006/relationships/tags" Target="../tags/tag291.xml"/><Relationship Id="rId43" Type="http://schemas.openxmlformats.org/officeDocument/2006/relationships/tags" Target="../tags/tag307.xml"/><Relationship Id="rId48" Type="http://schemas.openxmlformats.org/officeDocument/2006/relationships/tags" Target="../tags/tag312.xml"/><Relationship Id="rId64" Type="http://schemas.openxmlformats.org/officeDocument/2006/relationships/tags" Target="../tags/tag328.xml"/><Relationship Id="rId69" Type="http://schemas.openxmlformats.org/officeDocument/2006/relationships/tags" Target="../tags/tag333.xml"/><Relationship Id="rId113" Type="http://schemas.openxmlformats.org/officeDocument/2006/relationships/tags" Target="../tags/tag377.xml"/><Relationship Id="rId118" Type="http://schemas.openxmlformats.org/officeDocument/2006/relationships/tags" Target="../tags/tag382.xml"/><Relationship Id="rId134" Type="http://schemas.openxmlformats.org/officeDocument/2006/relationships/image" Target="../media/image28.png"/><Relationship Id="rId80" Type="http://schemas.openxmlformats.org/officeDocument/2006/relationships/tags" Target="../tags/tag344.xml"/><Relationship Id="rId85" Type="http://schemas.openxmlformats.org/officeDocument/2006/relationships/tags" Target="../tags/tag349.xml"/><Relationship Id="rId12" Type="http://schemas.openxmlformats.org/officeDocument/2006/relationships/tags" Target="../tags/tag276.xml"/><Relationship Id="rId17" Type="http://schemas.openxmlformats.org/officeDocument/2006/relationships/tags" Target="../tags/tag281.xml"/><Relationship Id="rId33" Type="http://schemas.openxmlformats.org/officeDocument/2006/relationships/tags" Target="../tags/tag297.xml"/><Relationship Id="rId38" Type="http://schemas.openxmlformats.org/officeDocument/2006/relationships/tags" Target="../tags/tag302.xml"/><Relationship Id="rId59" Type="http://schemas.openxmlformats.org/officeDocument/2006/relationships/tags" Target="../tags/tag323.xml"/><Relationship Id="rId103" Type="http://schemas.openxmlformats.org/officeDocument/2006/relationships/tags" Target="../tags/tag367.xml"/><Relationship Id="rId108" Type="http://schemas.openxmlformats.org/officeDocument/2006/relationships/tags" Target="../tags/tag372.xml"/><Relationship Id="rId124" Type="http://schemas.openxmlformats.org/officeDocument/2006/relationships/tags" Target="../tags/tag388.xml"/><Relationship Id="rId129" Type="http://schemas.openxmlformats.org/officeDocument/2006/relationships/tags" Target="../tags/tag393.xml"/><Relationship Id="rId54" Type="http://schemas.openxmlformats.org/officeDocument/2006/relationships/tags" Target="../tags/tag318.xml"/><Relationship Id="rId70" Type="http://schemas.openxmlformats.org/officeDocument/2006/relationships/tags" Target="../tags/tag334.xml"/><Relationship Id="rId75" Type="http://schemas.openxmlformats.org/officeDocument/2006/relationships/tags" Target="../tags/tag339.xml"/><Relationship Id="rId91" Type="http://schemas.openxmlformats.org/officeDocument/2006/relationships/tags" Target="../tags/tag355.xml"/><Relationship Id="rId96" Type="http://schemas.openxmlformats.org/officeDocument/2006/relationships/tags" Target="../tags/tag360.xml"/><Relationship Id="rId1" Type="http://schemas.openxmlformats.org/officeDocument/2006/relationships/tags" Target="../tags/tag265.xml"/><Relationship Id="rId6" Type="http://schemas.openxmlformats.org/officeDocument/2006/relationships/tags" Target="../tags/tag270.xml"/><Relationship Id="rId23" Type="http://schemas.openxmlformats.org/officeDocument/2006/relationships/tags" Target="../tags/tag287.xml"/><Relationship Id="rId28" Type="http://schemas.openxmlformats.org/officeDocument/2006/relationships/tags" Target="../tags/tag292.xml"/><Relationship Id="rId49" Type="http://schemas.openxmlformats.org/officeDocument/2006/relationships/tags" Target="../tags/tag313.xml"/><Relationship Id="rId114" Type="http://schemas.openxmlformats.org/officeDocument/2006/relationships/tags" Target="../tags/tag378.xml"/><Relationship Id="rId119" Type="http://schemas.openxmlformats.org/officeDocument/2006/relationships/tags" Target="../tags/tag383.xml"/><Relationship Id="rId44" Type="http://schemas.openxmlformats.org/officeDocument/2006/relationships/tags" Target="../tags/tag308.xml"/><Relationship Id="rId60" Type="http://schemas.openxmlformats.org/officeDocument/2006/relationships/tags" Target="../tags/tag324.xml"/><Relationship Id="rId65" Type="http://schemas.openxmlformats.org/officeDocument/2006/relationships/tags" Target="../tags/tag329.xml"/><Relationship Id="rId81" Type="http://schemas.openxmlformats.org/officeDocument/2006/relationships/tags" Target="../tags/tag345.xml"/><Relationship Id="rId86" Type="http://schemas.openxmlformats.org/officeDocument/2006/relationships/tags" Target="../tags/tag350.xml"/><Relationship Id="rId130" Type="http://schemas.openxmlformats.org/officeDocument/2006/relationships/tags" Target="../tags/tag394.xml"/><Relationship Id="rId135" Type="http://schemas.openxmlformats.org/officeDocument/2006/relationships/image" Target="../media/image29.png"/><Relationship Id="rId13" Type="http://schemas.openxmlformats.org/officeDocument/2006/relationships/tags" Target="../tags/tag277.xml"/><Relationship Id="rId18" Type="http://schemas.openxmlformats.org/officeDocument/2006/relationships/tags" Target="../tags/tag282.xml"/><Relationship Id="rId39" Type="http://schemas.openxmlformats.org/officeDocument/2006/relationships/tags" Target="../tags/tag303.xml"/><Relationship Id="rId109" Type="http://schemas.openxmlformats.org/officeDocument/2006/relationships/tags" Target="../tags/tag373.xml"/><Relationship Id="rId34" Type="http://schemas.openxmlformats.org/officeDocument/2006/relationships/tags" Target="../tags/tag298.xml"/><Relationship Id="rId50" Type="http://schemas.openxmlformats.org/officeDocument/2006/relationships/tags" Target="../tags/tag314.xml"/><Relationship Id="rId55" Type="http://schemas.openxmlformats.org/officeDocument/2006/relationships/tags" Target="../tags/tag319.xml"/><Relationship Id="rId76" Type="http://schemas.openxmlformats.org/officeDocument/2006/relationships/tags" Target="../tags/tag340.xml"/><Relationship Id="rId97" Type="http://schemas.openxmlformats.org/officeDocument/2006/relationships/tags" Target="../tags/tag361.xml"/><Relationship Id="rId104" Type="http://schemas.openxmlformats.org/officeDocument/2006/relationships/tags" Target="../tags/tag368.xml"/><Relationship Id="rId120" Type="http://schemas.openxmlformats.org/officeDocument/2006/relationships/tags" Target="../tags/tag384.xml"/><Relationship Id="rId125" Type="http://schemas.openxmlformats.org/officeDocument/2006/relationships/tags" Target="../tags/tag389.xml"/><Relationship Id="rId7" Type="http://schemas.openxmlformats.org/officeDocument/2006/relationships/tags" Target="../tags/tag271.xml"/><Relationship Id="rId71" Type="http://schemas.openxmlformats.org/officeDocument/2006/relationships/tags" Target="../tags/tag335.xml"/><Relationship Id="rId92" Type="http://schemas.openxmlformats.org/officeDocument/2006/relationships/tags" Target="../tags/tag356.xml"/><Relationship Id="rId2" Type="http://schemas.openxmlformats.org/officeDocument/2006/relationships/tags" Target="../tags/tag266.xml"/><Relationship Id="rId29" Type="http://schemas.openxmlformats.org/officeDocument/2006/relationships/tags" Target="../tags/tag293.xml"/><Relationship Id="rId24" Type="http://schemas.openxmlformats.org/officeDocument/2006/relationships/tags" Target="../tags/tag288.xml"/><Relationship Id="rId40" Type="http://schemas.openxmlformats.org/officeDocument/2006/relationships/tags" Target="../tags/tag304.xml"/><Relationship Id="rId45" Type="http://schemas.openxmlformats.org/officeDocument/2006/relationships/tags" Target="../tags/tag309.xml"/><Relationship Id="rId66" Type="http://schemas.openxmlformats.org/officeDocument/2006/relationships/tags" Target="../tags/tag330.xml"/><Relationship Id="rId87" Type="http://schemas.openxmlformats.org/officeDocument/2006/relationships/tags" Target="../tags/tag351.xml"/><Relationship Id="rId110" Type="http://schemas.openxmlformats.org/officeDocument/2006/relationships/tags" Target="../tags/tag374.xml"/><Relationship Id="rId115" Type="http://schemas.openxmlformats.org/officeDocument/2006/relationships/tags" Target="../tags/tag379.xml"/><Relationship Id="rId131" Type="http://schemas.openxmlformats.org/officeDocument/2006/relationships/slideLayout" Target="../slideLayouts/slideLayout6.xml"/><Relationship Id="rId136" Type="http://schemas.openxmlformats.org/officeDocument/2006/relationships/image" Target="../media/image30.png"/><Relationship Id="rId61" Type="http://schemas.openxmlformats.org/officeDocument/2006/relationships/tags" Target="../tags/tag325.xml"/><Relationship Id="rId82" Type="http://schemas.openxmlformats.org/officeDocument/2006/relationships/tags" Target="../tags/tag346.xml"/><Relationship Id="rId19" Type="http://schemas.openxmlformats.org/officeDocument/2006/relationships/tags" Target="../tags/tag283.xml"/><Relationship Id="rId14" Type="http://schemas.openxmlformats.org/officeDocument/2006/relationships/tags" Target="../tags/tag278.xml"/><Relationship Id="rId30" Type="http://schemas.openxmlformats.org/officeDocument/2006/relationships/tags" Target="../tags/tag294.xml"/><Relationship Id="rId35" Type="http://schemas.openxmlformats.org/officeDocument/2006/relationships/tags" Target="../tags/tag299.xml"/><Relationship Id="rId56" Type="http://schemas.openxmlformats.org/officeDocument/2006/relationships/tags" Target="../tags/tag320.xml"/><Relationship Id="rId77" Type="http://schemas.openxmlformats.org/officeDocument/2006/relationships/tags" Target="../tags/tag341.xml"/><Relationship Id="rId100" Type="http://schemas.openxmlformats.org/officeDocument/2006/relationships/tags" Target="../tags/tag364.xml"/><Relationship Id="rId105" Type="http://schemas.openxmlformats.org/officeDocument/2006/relationships/tags" Target="../tags/tag369.xml"/><Relationship Id="rId126" Type="http://schemas.openxmlformats.org/officeDocument/2006/relationships/tags" Target="../tags/tag390.xml"/><Relationship Id="rId8" Type="http://schemas.openxmlformats.org/officeDocument/2006/relationships/tags" Target="../tags/tag272.xml"/><Relationship Id="rId51" Type="http://schemas.openxmlformats.org/officeDocument/2006/relationships/tags" Target="../tags/tag315.xml"/><Relationship Id="rId72" Type="http://schemas.openxmlformats.org/officeDocument/2006/relationships/tags" Target="../tags/tag336.xml"/><Relationship Id="rId93" Type="http://schemas.openxmlformats.org/officeDocument/2006/relationships/tags" Target="../tags/tag357.xml"/><Relationship Id="rId98" Type="http://schemas.openxmlformats.org/officeDocument/2006/relationships/tags" Target="../tags/tag362.xml"/><Relationship Id="rId121" Type="http://schemas.openxmlformats.org/officeDocument/2006/relationships/tags" Target="../tags/tag385.xml"/><Relationship Id="rId3" Type="http://schemas.openxmlformats.org/officeDocument/2006/relationships/tags" Target="../tags/tag267.xml"/><Relationship Id="rId25" Type="http://schemas.openxmlformats.org/officeDocument/2006/relationships/tags" Target="../tags/tag289.xml"/><Relationship Id="rId46" Type="http://schemas.openxmlformats.org/officeDocument/2006/relationships/tags" Target="../tags/tag310.xml"/><Relationship Id="rId67" Type="http://schemas.openxmlformats.org/officeDocument/2006/relationships/tags" Target="../tags/tag331.xml"/><Relationship Id="rId116" Type="http://schemas.openxmlformats.org/officeDocument/2006/relationships/tags" Target="../tags/tag380.xml"/><Relationship Id="rId137" Type="http://schemas.openxmlformats.org/officeDocument/2006/relationships/image" Target="../media/image31.png"/><Relationship Id="rId20" Type="http://schemas.openxmlformats.org/officeDocument/2006/relationships/tags" Target="../tags/tag284.xml"/><Relationship Id="rId41" Type="http://schemas.openxmlformats.org/officeDocument/2006/relationships/tags" Target="../tags/tag305.xml"/><Relationship Id="rId62" Type="http://schemas.openxmlformats.org/officeDocument/2006/relationships/tags" Target="../tags/tag326.xml"/><Relationship Id="rId83" Type="http://schemas.openxmlformats.org/officeDocument/2006/relationships/tags" Target="../tags/tag347.xml"/><Relationship Id="rId88" Type="http://schemas.openxmlformats.org/officeDocument/2006/relationships/tags" Target="../tags/tag352.xml"/><Relationship Id="rId111" Type="http://schemas.openxmlformats.org/officeDocument/2006/relationships/tags" Target="../tags/tag375.xml"/><Relationship Id="rId132" Type="http://schemas.openxmlformats.org/officeDocument/2006/relationships/notesSlide" Target="../notesSlides/notesSlide29.xml"/><Relationship Id="rId15" Type="http://schemas.openxmlformats.org/officeDocument/2006/relationships/tags" Target="../tags/tag279.xml"/><Relationship Id="rId36" Type="http://schemas.openxmlformats.org/officeDocument/2006/relationships/tags" Target="../tags/tag300.xml"/><Relationship Id="rId57" Type="http://schemas.openxmlformats.org/officeDocument/2006/relationships/tags" Target="../tags/tag321.xml"/><Relationship Id="rId106" Type="http://schemas.openxmlformats.org/officeDocument/2006/relationships/tags" Target="../tags/tag370.xml"/><Relationship Id="rId127" Type="http://schemas.openxmlformats.org/officeDocument/2006/relationships/tags" Target="../tags/tag391.xml"/><Relationship Id="rId10" Type="http://schemas.openxmlformats.org/officeDocument/2006/relationships/tags" Target="../tags/tag274.xml"/><Relationship Id="rId31" Type="http://schemas.openxmlformats.org/officeDocument/2006/relationships/tags" Target="../tags/tag295.xml"/><Relationship Id="rId52" Type="http://schemas.openxmlformats.org/officeDocument/2006/relationships/tags" Target="../tags/tag316.xml"/><Relationship Id="rId73" Type="http://schemas.openxmlformats.org/officeDocument/2006/relationships/tags" Target="../tags/tag337.xml"/><Relationship Id="rId78" Type="http://schemas.openxmlformats.org/officeDocument/2006/relationships/tags" Target="../tags/tag342.xml"/><Relationship Id="rId94" Type="http://schemas.openxmlformats.org/officeDocument/2006/relationships/tags" Target="../tags/tag358.xml"/><Relationship Id="rId99" Type="http://schemas.openxmlformats.org/officeDocument/2006/relationships/tags" Target="../tags/tag363.xml"/><Relationship Id="rId101" Type="http://schemas.openxmlformats.org/officeDocument/2006/relationships/tags" Target="../tags/tag365.xml"/><Relationship Id="rId122" Type="http://schemas.openxmlformats.org/officeDocument/2006/relationships/tags" Target="../tags/tag386.xml"/><Relationship Id="rId4" Type="http://schemas.openxmlformats.org/officeDocument/2006/relationships/tags" Target="../tags/tag268.xml"/><Relationship Id="rId9" Type="http://schemas.openxmlformats.org/officeDocument/2006/relationships/tags" Target="../tags/tag273.xml"/><Relationship Id="rId26" Type="http://schemas.openxmlformats.org/officeDocument/2006/relationships/tags" Target="../tags/tag290.xml"/><Relationship Id="rId47" Type="http://schemas.openxmlformats.org/officeDocument/2006/relationships/tags" Target="../tags/tag311.xml"/><Relationship Id="rId68" Type="http://schemas.openxmlformats.org/officeDocument/2006/relationships/tags" Target="../tags/tag332.xml"/><Relationship Id="rId89" Type="http://schemas.openxmlformats.org/officeDocument/2006/relationships/tags" Target="../tags/tag353.xml"/><Relationship Id="rId112" Type="http://schemas.openxmlformats.org/officeDocument/2006/relationships/tags" Target="../tags/tag376.xml"/><Relationship Id="rId133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0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9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0.xml"/><Relationship Id="rId3" Type="http://schemas.openxmlformats.org/officeDocument/2006/relationships/tags" Target="../tags/tag397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96.xml"/><Relationship Id="rId1" Type="http://schemas.openxmlformats.org/officeDocument/2006/relationships/tags" Target="../tags/tag395.xml"/><Relationship Id="rId6" Type="http://schemas.openxmlformats.org/officeDocument/2006/relationships/tags" Target="../tags/tag400.xml"/><Relationship Id="rId5" Type="http://schemas.openxmlformats.org/officeDocument/2006/relationships/tags" Target="../tags/tag399.xml"/><Relationship Id="rId4" Type="http://schemas.openxmlformats.org/officeDocument/2006/relationships/tags" Target="../tags/tag398.xml"/><Relationship Id="rId9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403.xml"/><Relationship Id="rId7" Type="http://schemas.openxmlformats.org/officeDocument/2006/relationships/tags" Target="../tags/tag407.xml"/><Relationship Id="rId2" Type="http://schemas.openxmlformats.org/officeDocument/2006/relationships/tags" Target="../tags/tag402.xml"/><Relationship Id="rId1" Type="http://schemas.openxmlformats.org/officeDocument/2006/relationships/tags" Target="../tags/tag401.xml"/><Relationship Id="rId6" Type="http://schemas.openxmlformats.org/officeDocument/2006/relationships/tags" Target="../tags/tag406.xml"/><Relationship Id="rId11" Type="http://schemas.openxmlformats.org/officeDocument/2006/relationships/image" Target="../media/image32.png"/><Relationship Id="rId5" Type="http://schemas.openxmlformats.org/officeDocument/2006/relationships/tags" Target="../tags/tag405.xml"/><Relationship Id="rId10" Type="http://schemas.openxmlformats.org/officeDocument/2006/relationships/image" Target="../media/image33.png"/><Relationship Id="rId4" Type="http://schemas.openxmlformats.org/officeDocument/2006/relationships/tags" Target="../tags/tag404.xml"/><Relationship Id="rId9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410.xml"/><Relationship Id="rId7" Type="http://schemas.openxmlformats.org/officeDocument/2006/relationships/tags" Target="../tags/tag414.xml"/><Relationship Id="rId2" Type="http://schemas.openxmlformats.org/officeDocument/2006/relationships/tags" Target="../tags/tag409.xml"/><Relationship Id="rId1" Type="http://schemas.openxmlformats.org/officeDocument/2006/relationships/tags" Target="../tags/tag408.xml"/><Relationship Id="rId6" Type="http://schemas.openxmlformats.org/officeDocument/2006/relationships/tags" Target="../tags/tag413.xml"/><Relationship Id="rId11" Type="http://schemas.openxmlformats.org/officeDocument/2006/relationships/image" Target="../media/image32.png"/><Relationship Id="rId5" Type="http://schemas.openxmlformats.org/officeDocument/2006/relationships/tags" Target="../tags/tag412.xml"/><Relationship Id="rId10" Type="http://schemas.openxmlformats.org/officeDocument/2006/relationships/image" Target="../media/image34.png"/><Relationship Id="rId4" Type="http://schemas.openxmlformats.org/officeDocument/2006/relationships/tags" Target="../tags/tag411.xml"/><Relationship Id="rId9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417.xml"/><Relationship Id="rId7" Type="http://schemas.openxmlformats.org/officeDocument/2006/relationships/tags" Target="../tags/tag421.xml"/><Relationship Id="rId2" Type="http://schemas.openxmlformats.org/officeDocument/2006/relationships/tags" Target="../tags/tag416.xml"/><Relationship Id="rId1" Type="http://schemas.openxmlformats.org/officeDocument/2006/relationships/tags" Target="../tags/tag415.xml"/><Relationship Id="rId6" Type="http://schemas.openxmlformats.org/officeDocument/2006/relationships/tags" Target="../tags/tag420.xml"/><Relationship Id="rId11" Type="http://schemas.openxmlformats.org/officeDocument/2006/relationships/image" Target="../media/image32.png"/><Relationship Id="rId5" Type="http://schemas.openxmlformats.org/officeDocument/2006/relationships/tags" Target="../tags/tag419.xml"/><Relationship Id="rId10" Type="http://schemas.openxmlformats.org/officeDocument/2006/relationships/image" Target="../media/image35.png"/><Relationship Id="rId4" Type="http://schemas.openxmlformats.org/officeDocument/2006/relationships/tags" Target="../tags/tag418.xml"/><Relationship Id="rId9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424.xml"/><Relationship Id="rId7" Type="http://schemas.openxmlformats.org/officeDocument/2006/relationships/tags" Target="../tags/tag428.xml"/><Relationship Id="rId2" Type="http://schemas.openxmlformats.org/officeDocument/2006/relationships/tags" Target="../tags/tag423.xml"/><Relationship Id="rId1" Type="http://schemas.openxmlformats.org/officeDocument/2006/relationships/tags" Target="../tags/tag422.xml"/><Relationship Id="rId6" Type="http://schemas.openxmlformats.org/officeDocument/2006/relationships/tags" Target="../tags/tag427.xml"/><Relationship Id="rId11" Type="http://schemas.openxmlformats.org/officeDocument/2006/relationships/image" Target="../media/image32.png"/><Relationship Id="rId5" Type="http://schemas.openxmlformats.org/officeDocument/2006/relationships/tags" Target="../tags/tag426.xml"/><Relationship Id="rId10" Type="http://schemas.openxmlformats.org/officeDocument/2006/relationships/image" Target="../media/image36.png"/><Relationship Id="rId4" Type="http://schemas.openxmlformats.org/officeDocument/2006/relationships/tags" Target="../tags/tag425.xml"/><Relationship Id="rId9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431.xml"/><Relationship Id="rId7" Type="http://schemas.openxmlformats.org/officeDocument/2006/relationships/tags" Target="../tags/tag435.xml"/><Relationship Id="rId2" Type="http://schemas.openxmlformats.org/officeDocument/2006/relationships/tags" Target="../tags/tag430.xml"/><Relationship Id="rId1" Type="http://schemas.openxmlformats.org/officeDocument/2006/relationships/tags" Target="../tags/tag429.xml"/><Relationship Id="rId6" Type="http://schemas.openxmlformats.org/officeDocument/2006/relationships/tags" Target="../tags/tag434.xml"/><Relationship Id="rId11" Type="http://schemas.openxmlformats.org/officeDocument/2006/relationships/image" Target="../media/image32.png"/><Relationship Id="rId5" Type="http://schemas.openxmlformats.org/officeDocument/2006/relationships/tags" Target="../tags/tag433.xml"/><Relationship Id="rId10" Type="http://schemas.openxmlformats.org/officeDocument/2006/relationships/image" Target="../media/image37.png"/><Relationship Id="rId4" Type="http://schemas.openxmlformats.org/officeDocument/2006/relationships/tags" Target="../tags/tag432.xml"/><Relationship Id="rId9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443.xml"/><Relationship Id="rId13" Type="http://schemas.openxmlformats.org/officeDocument/2006/relationships/image" Target="../media/image38.png"/><Relationship Id="rId3" Type="http://schemas.openxmlformats.org/officeDocument/2006/relationships/tags" Target="../tags/tag438.xml"/><Relationship Id="rId7" Type="http://schemas.openxmlformats.org/officeDocument/2006/relationships/tags" Target="../tags/tag442.xml"/><Relationship Id="rId12" Type="http://schemas.openxmlformats.org/officeDocument/2006/relationships/image" Target="../media/image32.png"/><Relationship Id="rId2" Type="http://schemas.openxmlformats.org/officeDocument/2006/relationships/tags" Target="../tags/tag437.xml"/><Relationship Id="rId1" Type="http://schemas.openxmlformats.org/officeDocument/2006/relationships/tags" Target="../tags/tag436.xml"/><Relationship Id="rId6" Type="http://schemas.openxmlformats.org/officeDocument/2006/relationships/tags" Target="../tags/tag441.xml"/><Relationship Id="rId11" Type="http://schemas.openxmlformats.org/officeDocument/2006/relationships/notesSlide" Target="../notesSlides/notesSlide36.xml"/><Relationship Id="rId5" Type="http://schemas.openxmlformats.org/officeDocument/2006/relationships/tags" Target="../tags/tag440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439.xml"/><Relationship Id="rId9" Type="http://schemas.openxmlformats.org/officeDocument/2006/relationships/tags" Target="../tags/tag44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452.xml"/><Relationship Id="rId13" Type="http://schemas.openxmlformats.org/officeDocument/2006/relationships/image" Target="../media/image32.png"/><Relationship Id="rId3" Type="http://schemas.openxmlformats.org/officeDocument/2006/relationships/tags" Target="../tags/tag447.xml"/><Relationship Id="rId7" Type="http://schemas.openxmlformats.org/officeDocument/2006/relationships/tags" Target="../tags/tag451.xml"/><Relationship Id="rId12" Type="http://schemas.openxmlformats.org/officeDocument/2006/relationships/notesSlide" Target="../notesSlides/notesSlide37.xml"/><Relationship Id="rId2" Type="http://schemas.openxmlformats.org/officeDocument/2006/relationships/tags" Target="../tags/tag446.xml"/><Relationship Id="rId1" Type="http://schemas.openxmlformats.org/officeDocument/2006/relationships/tags" Target="../tags/tag445.xml"/><Relationship Id="rId6" Type="http://schemas.openxmlformats.org/officeDocument/2006/relationships/tags" Target="../tags/tag450.xml"/><Relationship Id="rId11" Type="http://schemas.openxmlformats.org/officeDocument/2006/relationships/slideLayout" Target="../slideLayouts/slideLayout4.xml"/><Relationship Id="rId5" Type="http://schemas.openxmlformats.org/officeDocument/2006/relationships/tags" Target="../tags/tag449.xml"/><Relationship Id="rId10" Type="http://schemas.openxmlformats.org/officeDocument/2006/relationships/tags" Target="../tags/tag454.xml"/><Relationship Id="rId4" Type="http://schemas.openxmlformats.org/officeDocument/2006/relationships/tags" Target="../tags/tag448.xml"/><Relationship Id="rId9" Type="http://schemas.openxmlformats.org/officeDocument/2006/relationships/tags" Target="../tags/tag453.xml"/><Relationship Id="rId14" Type="http://schemas.openxmlformats.org/officeDocument/2006/relationships/image" Target="../media/image39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462.xml"/><Relationship Id="rId13" Type="http://schemas.openxmlformats.org/officeDocument/2006/relationships/image" Target="../media/image32.png"/><Relationship Id="rId3" Type="http://schemas.openxmlformats.org/officeDocument/2006/relationships/tags" Target="../tags/tag457.xml"/><Relationship Id="rId7" Type="http://schemas.openxmlformats.org/officeDocument/2006/relationships/tags" Target="../tags/tag461.xml"/><Relationship Id="rId12" Type="http://schemas.openxmlformats.org/officeDocument/2006/relationships/image" Target="../media/image40.wmf"/><Relationship Id="rId2" Type="http://schemas.openxmlformats.org/officeDocument/2006/relationships/tags" Target="../tags/tag456.xml"/><Relationship Id="rId1" Type="http://schemas.openxmlformats.org/officeDocument/2006/relationships/tags" Target="../tags/tag455.xml"/><Relationship Id="rId6" Type="http://schemas.openxmlformats.org/officeDocument/2006/relationships/tags" Target="../tags/tag460.xml"/><Relationship Id="rId11" Type="http://schemas.openxmlformats.org/officeDocument/2006/relationships/notesSlide" Target="../notesSlides/notesSlide38.xml"/><Relationship Id="rId5" Type="http://schemas.openxmlformats.org/officeDocument/2006/relationships/tags" Target="../tags/tag459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458.xml"/><Relationship Id="rId9" Type="http://schemas.openxmlformats.org/officeDocument/2006/relationships/tags" Target="../tags/tag46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471.xml"/><Relationship Id="rId13" Type="http://schemas.openxmlformats.org/officeDocument/2006/relationships/image" Target="../media/image42.png"/><Relationship Id="rId3" Type="http://schemas.openxmlformats.org/officeDocument/2006/relationships/tags" Target="../tags/tag466.xml"/><Relationship Id="rId7" Type="http://schemas.openxmlformats.org/officeDocument/2006/relationships/tags" Target="../tags/tag470.xml"/><Relationship Id="rId12" Type="http://schemas.openxmlformats.org/officeDocument/2006/relationships/image" Target="../media/image32.png"/><Relationship Id="rId2" Type="http://schemas.openxmlformats.org/officeDocument/2006/relationships/tags" Target="../tags/tag465.xml"/><Relationship Id="rId1" Type="http://schemas.openxmlformats.org/officeDocument/2006/relationships/tags" Target="../tags/tag464.xml"/><Relationship Id="rId6" Type="http://schemas.openxmlformats.org/officeDocument/2006/relationships/tags" Target="../tags/tag469.xml"/><Relationship Id="rId11" Type="http://schemas.openxmlformats.org/officeDocument/2006/relationships/image" Target="../media/image41.png"/><Relationship Id="rId5" Type="http://schemas.openxmlformats.org/officeDocument/2006/relationships/tags" Target="../tags/tag468.xml"/><Relationship Id="rId10" Type="http://schemas.openxmlformats.org/officeDocument/2006/relationships/notesSlide" Target="../notesSlides/notesSlide39.xml"/><Relationship Id="rId4" Type="http://schemas.openxmlformats.org/officeDocument/2006/relationships/tags" Target="../tags/tag467.xml"/><Relationship Id="rId9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479.xml"/><Relationship Id="rId13" Type="http://schemas.openxmlformats.org/officeDocument/2006/relationships/image" Target="../media/image44.png"/><Relationship Id="rId3" Type="http://schemas.openxmlformats.org/officeDocument/2006/relationships/tags" Target="../tags/tag474.xml"/><Relationship Id="rId7" Type="http://schemas.openxmlformats.org/officeDocument/2006/relationships/tags" Target="../tags/tag478.xml"/><Relationship Id="rId12" Type="http://schemas.openxmlformats.org/officeDocument/2006/relationships/image" Target="../media/image32.png"/><Relationship Id="rId2" Type="http://schemas.openxmlformats.org/officeDocument/2006/relationships/tags" Target="../tags/tag473.xml"/><Relationship Id="rId1" Type="http://schemas.openxmlformats.org/officeDocument/2006/relationships/tags" Target="../tags/tag472.xml"/><Relationship Id="rId6" Type="http://schemas.openxmlformats.org/officeDocument/2006/relationships/tags" Target="../tags/tag477.xml"/><Relationship Id="rId11" Type="http://schemas.openxmlformats.org/officeDocument/2006/relationships/image" Target="../media/image43.png"/><Relationship Id="rId5" Type="http://schemas.openxmlformats.org/officeDocument/2006/relationships/tags" Target="../tags/tag476.xml"/><Relationship Id="rId10" Type="http://schemas.openxmlformats.org/officeDocument/2006/relationships/notesSlide" Target="../notesSlides/notesSlide40.xml"/><Relationship Id="rId4" Type="http://schemas.openxmlformats.org/officeDocument/2006/relationships/tags" Target="../tags/tag475.xml"/><Relationship Id="rId9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487.xml"/><Relationship Id="rId13" Type="http://schemas.openxmlformats.org/officeDocument/2006/relationships/image" Target="../media/image46.png"/><Relationship Id="rId3" Type="http://schemas.openxmlformats.org/officeDocument/2006/relationships/tags" Target="../tags/tag482.xml"/><Relationship Id="rId7" Type="http://schemas.openxmlformats.org/officeDocument/2006/relationships/tags" Target="../tags/tag486.xml"/><Relationship Id="rId12" Type="http://schemas.openxmlformats.org/officeDocument/2006/relationships/image" Target="../media/image32.png"/><Relationship Id="rId2" Type="http://schemas.openxmlformats.org/officeDocument/2006/relationships/tags" Target="../tags/tag481.xml"/><Relationship Id="rId1" Type="http://schemas.openxmlformats.org/officeDocument/2006/relationships/tags" Target="../tags/tag480.xml"/><Relationship Id="rId6" Type="http://schemas.openxmlformats.org/officeDocument/2006/relationships/tags" Target="../tags/tag485.xml"/><Relationship Id="rId11" Type="http://schemas.openxmlformats.org/officeDocument/2006/relationships/image" Target="../media/image45.png"/><Relationship Id="rId5" Type="http://schemas.openxmlformats.org/officeDocument/2006/relationships/tags" Target="../tags/tag484.xml"/><Relationship Id="rId10" Type="http://schemas.openxmlformats.org/officeDocument/2006/relationships/notesSlide" Target="../notesSlides/notesSlide41.xml"/><Relationship Id="rId4" Type="http://schemas.openxmlformats.org/officeDocument/2006/relationships/tags" Target="../tags/tag483.xml"/><Relationship Id="rId9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tags" Target="../tags/tag495.xml"/><Relationship Id="rId13" Type="http://schemas.openxmlformats.org/officeDocument/2006/relationships/image" Target="../media/image48.png"/><Relationship Id="rId3" Type="http://schemas.openxmlformats.org/officeDocument/2006/relationships/tags" Target="../tags/tag490.xml"/><Relationship Id="rId7" Type="http://schemas.openxmlformats.org/officeDocument/2006/relationships/tags" Target="../tags/tag494.xml"/><Relationship Id="rId12" Type="http://schemas.openxmlformats.org/officeDocument/2006/relationships/image" Target="../media/image32.png"/><Relationship Id="rId2" Type="http://schemas.openxmlformats.org/officeDocument/2006/relationships/tags" Target="../tags/tag489.xml"/><Relationship Id="rId1" Type="http://schemas.openxmlformats.org/officeDocument/2006/relationships/tags" Target="../tags/tag488.xml"/><Relationship Id="rId6" Type="http://schemas.openxmlformats.org/officeDocument/2006/relationships/tags" Target="../tags/tag493.xml"/><Relationship Id="rId11" Type="http://schemas.openxmlformats.org/officeDocument/2006/relationships/image" Target="../media/image47.png"/><Relationship Id="rId5" Type="http://schemas.openxmlformats.org/officeDocument/2006/relationships/tags" Target="../tags/tag492.xml"/><Relationship Id="rId10" Type="http://schemas.openxmlformats.org/officeDocument/2006/relationships/notesSlide" Target="../notesSlides/notesSlide42.xml"/><Relationship Id="rId4" Type="http://schemas.openxmlformats.org/officeDocument/2006/relationships/tags" Target="../tags/tag491.xml"/><Relationship Id="rId9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503.xml"/><Relationship Id="rId13" Type="http://schemas.openxmlformats.org/officeDocument/2006/relationships/image" Target="../media/image50.png"/><Relationship Id="rId3" Type="http://schemas.openxmlformats.org/officeDocument/2006/relationships/tags" Target="../tags/tag498.xml"/><Relationship Id="rId7" Type="http://schemas.openxmlformats.org/officeDocument/2006/relationships/tags" Target="../tags/tag502.xml"/><Relationship Id="rId12" Type="http://schemas.openxmlformats.org/officeDocument/2006/relationships/image" Target="../media/image32.png"/><Relationship Id="rId2" Type="http://schemas.openxmlformats.org/officeDocument/2006/relationships/tags" Target="../tags/tag497.xml"/><Relationship Id="rId1" Type="http://schemas.openxmlformats.org/officeDocument/2006/relationships/tags" Target="../tags/tag496.xml"/><Relationship Id="rId6" Type="http://schemas.openxmlformats.org/officeDocument/2006/relationships/tags" Target="../tags/tag501.xml"/><Relationship Id="rId11" Type="http://schemas.openxmlformats.org/officeDocument/2006/relationships/image" Target="../media/image49.png"/><Relationship Id="rId5" Type="http://schemas.openxmlformats.org/officeDocument/2006/relationships/tags" Target="../tags/tag500.xml"/><Relationship Id="rId10" Type="http://schemas.openxmlformats.org/officeDocument/2006/relationships/notesSlide" Target="../notesSlides/notesSlide43.xml"/><Relationship Id="rId4" Type="http://schemas.openxmlformats.org/officeDocument/2006/relationships/tags" Target="../tags/tag499.xml"/><Relationship Id="rId9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tags" Target="../tags/tag511.xml"/><Relationship Id="rId13" Type="http://schemas.openxmlformats.org/officeDocument/2006/relationships/image" Target="../media/image52.png"/><Relationship Id="rId3" Type="http://schemas.openxmlformats.org/officeDocument/2006/relationships/tags" Target="../tags/tag506.xml"/><Relationship Id="rId7" Type="http://schemas.openxmlformats.org/officeDocument/2006/relationships/tags" Target="../tags/tag510.xml"/><Relationship Id="rId12" Type="http://schemas.openxmlformats.org/officeDocument/2006/relationships/image" Target="../media/image32.png"/><Relationship Id="rId2" Type="http://schemas.openxmlformats.org/officeDocument/2006/relationships/tags" Target="../tags/tag505.xml"/><Relationship Id="rId1" Type="http://schemas.openxmlformats.org/officeDocument/2006/relationships/tags" Target="../tags/tag504.xml"/><Relationship Id="rId6" Type="http://schemas.openxmlformats.org/officeDocument/2006/relationships/tags" Target="../tags/tag509.xml"/><Relationship Id="rId11" Type="http://schemas.openxmlformats.org/officeDocument/2006/relationships/image" Target="../media/image51.png"/><Relationship Id="rId5" Type="http://schemas.openxmlformats.org/officeDocument/2006/relationships/tags" Target="../tags/tag508.xml"/><Relationship Id="rId10" Type="http://schemas.openxmlformats.org/officeDocument/2006/relationships/notesSlide" Target="../notesSlides/notesSlide44.xml"/><Relationship Id="rId4" Type="http://schemas.openxmlformats.org/officeDocument/2006/relationships/tags" Target="../tags/tag507.xml"/><Relationship Id="rId9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tags" Target="../tags/tag519.xml"/><Relationship Id="rId13" Type="http://schemas.openxmlformats.org/officeDocument/2006/relationships/image" Target="../media/image54.png"/><Relationship Id="rId3" Type="http://schemas.openxmlformats.org/officeDocument/2006/relationships/tags" Target="../tags/tag514.xml"/><Relationship Id="rId7" Type="http://schemas.openxmlformats.org/officeDocument/2006/relationships/tags" Target="../tags/tag518.xml"/><Relationship Id="rId12" Type="http://schemas.openxmlformats.org/officeDocument/2006/relationships/image" Target="../media/image53.png"/><Relationship Id="rId2" Type="http://schemas.openxmlformats.org/officeDocument/2006/relationships/tags" Target="../tags/tag513.xml"/><Relationship Id="rId1" Type="http://schemas.openxmlformats.org/officeDocument/2006/relationships/tags" Target="../tags/tag512.xml"/><Relationship Id="rId6" Type="http://schemas.openxmlformats.org/officeDocument/2006/relationships/tags" Target="../tags/tag517.xml"/><Relationship Id="rId11" Type="http://schemas.openxmlformats.org/officeDocument/2006/relationships/notesSlide" Target="../notesSlides/notesSlide45.xml"/><Relationship Id="rId5" Type="http://schemas.openxmlformats.org/officeDocument/2006/relationships/tags" Target="../tags/tag516.xml"/><Relationship Id="rId15" Type="http://schemas.openxmlformats.org/officeDocument/2006/relationships/image" Target="../media/image55.png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515.xml"/><Relationship Id="rId9" Type="http://schemas.openxmlformats.org/officeDocument/2006/relationships/tags" Target="../tags/tag520.xml"/><Relationship Id="rId1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tags" Target="../tags/tag528.xml"/><Relationship Id="rId13" Type="http://schemas.openxmlformats.org/officeDocument/2006/relationships/image" Target="../media/image57.png"/><Relationship Id="rId3" Type="http://schemas.openxmlformats.org/officeDocument/2006/relationships/tags" Target="../tags/tag523.xml"/><Relationship Id="rId7" Type="http://schemas.openxmlformats.org/officeDocument/2006/relationships/tags" Target="../tags/tag527.xml"/><Relationship Id="rId12" Type="http://schemas.openxmlformats.org/officeDocument/2006/relationships/image" Target="../media/image32.png"/><Relationship Id="rId2" Type="http://schemas.openxmlformats.org/officeDocument/2006/relationships/tags" Target="../tags/tag522.xml"/><Relationship Id="rId1" Type="http://schemas.openxmlformats.org/officeDocument/2006/relationships/tags" Target="../tags/tag521.xml"/><Relationship Id="rId6" Type="http://schemas.openxmlformats.org/officeDocument/2006/relationships/tags" Target="../tags/tag526.xml"/><Relationship Id="rId11" Type="http://schemas.openxmlformats.org/officeDocument/2006/relationships/image" Target="../media/image56.png"/><Relationship Id="rId5" Type="http://schemas.openxmlformats.org/officeDocument/2006/relationships/tags" Target="../tags/tag525.xml"/><Relationship Id="rId10" Type="http://schemas.openxmlformats.org/officeDocument/2006/relationships/notesSlide" Target="../notesSlides/notesSlide46.xml"/><Relationship Id="rId4" Type="http://schemas.openxmlformats.org/officeDocument/2006/relationships/tags" Target="../tags/tag524.xml"/><Relationship Id="rId9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tags" Target="../tags/tag536.xml"/><Relationship Id="rId13" Type="http://schemas.openxmlformats.org/officeDocument/2006/relationships/image" Target="../media/image59.png"/><Relationship Id="rId3" Type="http://schemas.openxmlformats.org/officeDocument/2006/relationships/tags" Target="../tags/tag531.xml"/><Relationship Id="rId7" Type="http://schemas.openxmlformats.org/officeDocument/2006/relationships/tags" Target="../tags/tag535.xml"/><Relationship Id="rId12" Type="http://schemas.openxmlformats.org/officeDocument/2006/relationships/image" Target="../media/image58.png"/><Relationship Id="rId2" Type="http://schemas.openxmlformats.org/officeDocument/2006/relationships/tags" Target="../tags/tag530.xml"/><Relationship Id="rId16" Type="http://schemas.openxmlformats.org/officeDocument/2006/relationships/hyperlink" Target="http://commons.wikimedia.org/wiki/File:PROSTAGLANDIN_H2_SYNTHASE-1_COMPLEX.png" TargetMode="External"/><Relationship Id="rId1" Type="http://schemas.openxmlformats.org/officeDocument/2006/relationships/tags" Target="../tags/tag529.xml"/><Relationship Id="rId6" Type="http://schemas.openxmlformats.org/officeDocument/2006/relationships/tags" Target="../tags/tag534.xml"/><Relationship Id="rId11" Type="http://schemas.openxmlformats.org/officeDocument/2006/relationships/notesSlide" Target="../notesSlides/notesSlide47.xml"/><Relationship Id="rId5" Type="http://schemas.openxmlformats.org/officeDocument/2006/relationships/tags" Target="../tags/tag533.xml"/><Relationship Id="rId15" Type="http://schemas.openxmlformats.org/officeDocument/2006/relationships/image" Target="../media/image60.png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532.xml"/><Relationship Id="rId9" Type="http://schemas.openxmlformats.org/officeDocument/2006/relationships/tags" Target="../tags/tag537.xml"/><Relationship Id="rId14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tags" Target="../tags/tag545.xml"/><Relationship Id="rId13" Type="http://schemas.openxmlformats.org/officeDocument/2006/relationships/image" Target="../media/image62.png"/><Relationship Id="rId3" Type="http://schemas.openxmlformats.org/officeDocument/2006/relationships/tags" Target="../tags/tag540.xml"/><Relationship Id="rId7" Type="http://schemas.openxmlformats.org/officeDocument/2006/relationships/tags" Target="../tags/tag544.xml"/><Relationship Id="rId12" Type="http://schemas.openxmlformats.org/officeDocument/2006/relationships/image" Target="../media/image32.png"/><Relationship Id="rId2" Type="http://schemas.openxmlformats.org/officeDocument/2006/relationships/tags" Target="../tags/tag539.xml"/><Relationship Id="rId1" Type="http://schemas.openxmlformats.org/officeDocument/2006/relationships/tags" Target="../tags/tag538.xml"/><Relationship Id="rId6" Type="http://schemas.openxmlformats.org/officeDocument/2006/relationships/tags" Target="../tags/tag543.xml"/><Relationship Id="rId11" Type="http://schemas.openxmlformats.org/officeDocument/2006/relationships/image" Target="../media/image61.png"/><Relationship Id="rId5" Type="http://schemas.openxmlformats.org/officeDocument/2006/relationships/tags" Target="../tags/tag542.xml"/><Relationship Id="rId10" Type="http://schemas.openxmlformats.org/officeDocument/2006/relationships/notesSlide" Target="../notesSlides/notesSlide48.xml"/><Relationship Id="rId4" Type="http://schemas.openxmlformats.org/officeDocument/2006/relationships/tags" Target="../tags/tag541.xml"/><Relationship Id="rId9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tags" Target="../tags/tag553.xml"/><Relationship Id="rId13" Type="http://schemas.openxmlformats.org/officeDocument/2006/relationships/image" Target="../media/image64.png"/><Relationship Id="rId3" Type="http://schemas.openxmlformats.org/officeDocument/2006/relationships/tags" Target="../tags/tag548.xml"/><Relationship Id="rId7" Type="http://schemas.openxmlformats.org/officeDocument/2006/relationships/tags" Target="../tags/tag552.xml"/><Relationship Id="rId12" Type="http://schemas.openxmlformats.org/officeDocument/2006/relationships/image" Target="../media/image32.png"/><Relationship Id="rId2" Type="http://schemas.openxmlformats.org/officeDocument/2006/relationships/tags" Target="../tags/tag547.xml"/><Relationship Id="rId1" Type="http://schemas.openxmlformats.org/officeDocument/2006/relationships/tags" Target="../tags/tag546.xml"/><Relationship Id="rId6" Type="http://schemas.openxmlformats.org/officeDocument/2006/relationships/tags" Target="../tags/tag551.xml"/><Relationship Id="rId11" Type="http://schemas.openxmlformats.org/officeDocument/2006/relationships/image" Target="../media/image63.png"/><Relationship Id="rId5" Type="http://schemas.openxmlformats.org/officeDocument/2006/relationships/tags" Target="../tags/tag550.xml"/><Relationship Id="rId10" Type="http://schemas.openxmlformats.org/officeDocument/2006/relationships/notesSlide" Target="../notesSlides/notesSlide49.xml"/><Relationship Id="rId4" Type="http://schemas.openxmlformats.org/officeDocument/2006/relationships/tags" Target="../tags/tag549.xml"/><Relationship Id="rId9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tags" Target="../tags/tag561.xml"/><Relationship Id="rId13" Type="http://schemas.openxmlformats.org/officeDocument/2006/relationships/image" Target="../media/image66.png"/><Relationship Id="rId3" Type="http://schemas.openxmlformats.org/officeDocument/2006/relationships/tags" Target="../tags/tag556.xml"/><Relationship Id="rId7" Type="http://schemas.openxmlformats.org/officeDocument/2006/relationships/tags" Target="../tags/tag560.xml"/><Relationship Id="rId12" Type="http://schemas.openxmlformats.org/officeDocument/2006/relationships/image" Target="../media/image32.png"/><Relationship Id="rId2" Type="http://schemas.openxmlformats.org/officeDocument/2006/relationships/tags" Target="../tags/tag555.xml"/><Relationship Id="rId1" Type="http://schemas.openxmlformats.org/officeDocument/2006/relationships/tags" Target="../tags/tag554.xml"/><Relationship Id="rId6" Type="http://schemas.openxmlformats.org/officeDocument/2006/relationships/tags" Target="../tags/tag559.xml"/><Relationship Id="rId11" Type="http://schemas.openxmlformats.org/officeDocument/2006/relationships/image" Target="../media/image65.png"/><Relationship Id="rId5" Type="http://schemas.openxmlformats.org/officeDocument/2006/relationships/tags" Target="../tags/tag558.xml"/><Relationship Id="rId10" Type="http://schemas.openxmlformats.org/officeDocument/2006/relationships/notesSlide" Target="../notesSlides/notesSlide50.xml"/><Relationship Id="rId4" Type="http://schemas.openxmlformats.org/officeDocument/2006/relationships/tags" Target="../tags/tag557.xml"/><Relationship Id="rId9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tags" Target="../tags/tag569.xml"/><Relationship Id="rId13" Type="http://schemas.openxmlformats.org/officeDocument/2006/relationships/image" Target="../media/image68.png"/><Relationship Id="rId3" Type="http://schemas.openxmlformats.org/officeDocument/2006/relationships/tags" Target="../tags/tag564.xml"/><Relationship Id="rId7" Type="http://schemas.openxmlformats.org/officeDocument/2006/relationships/tags" Target="../tags/tag568.xml"/><Relationship Id="rId12" Type="http://schemas.openxmlformats.org/officeDocument/2006/relationships/image" Target="../media/image32.png"/><Relationship Id="rId2" Type="http://schemas.openxmlformats.org/officeDocument/2006/relationships/tags" Target="../tags/tag563.xml"/><Relationship Id="rId1" Type="http://schemas.openxmlformats.org/officeDocument/2006/relationships/tags" Target="../tags/tag562.xml"/><Relationship Id="rId6" Type="http://schemas.openxmlformats.org/officeDocument/2006/relationships/tags" Target="../tags/tag567.xml"/><Relationship Id="rId11" Type="http://schemas.openxmlformats.org/officeDocument/2006/relationships/image" Target="../media/image67.png"/><Relationship Id="rId5" Type="http://schemas.openxmlformats.org/officeDocument/2006/relationships/tags" Target="../tags/tag566.xml"/><Relationship Id="rId10" Type="http://schemas.openxmlformats.org/officeDocument/2006/relationships/notesSlide" Target="../notesSlides/notesSlide51.xml"/><Relationship Id="rId4" Type="http://schemas.openxmlformats.org/officeDocument/2006/relationships/tags" Target="../tags/tag565.xml"/><Relationship Id="rId9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tags" Target="../tags/tag577.xml"/><Relationship Id="rId13" Type="http://schemas.openxmlformats.org/officeDocument/2006/relationships/image" Target="../media/image70.png"/><Relationship Id="rId3" Type="http://schemas.openxmlformats.org/officeDocument/2006/relationships/tags" Target="../tags/tag572.xml"/><Relationship Id="rId7" Type="http://schemas.openxmlformats.org/officeDocument/2006/relationships/tags" Target="../tags/tag576.xml"/><Relationship Id="rId12" Type="http://schemas.openxmlformats.org/officeDocument/2006/relationships/image" Target="../media/image69.png"/><Relationship Id="rId2" Type="http://schemas.openxmlformats.org/officeDocument/2006/relationships/tags" Target="../tags/tag571.xml"/><Relationship Id="rId1" Type="http://schemas.openxmlformats.org/officeDocument/2006/relationships/tags" Target="../tags/tag570.xml"/><Relationship Id="rId6" Type="http://schemas.openxmlformats.org/officeDocument/2006/relationships/tags" Target="../tags/tag575.xml"/><Relationship Id="rId11" Type="http://schemas.openxmlformats.org/officeDocument/2006/relationships/notesSlide" Target="../notesSlides/notesSlide52.xml"/><Relationship Id="rId5" Type="http://schemas.openxmlformats.org/officeDocument/2006/relationships/tags" Target="../tags/tag574.xml"/><Relationship Id="rId15" Type="http://schemas.openxmlformats.org/officeDocument/2006/relationships/image" Target="../media/image71.png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573.xml"/><Relationship Id="rId9" Type="http://schemas.openxmlformats.org/officeDocument/2006/relationships/tags" Target="../tags/tag578.xml"/><Relationship Id="rId14" Type="http://schemas.openxmlformats.org/officeDocument/2006/relationships/image" Target="../media/image3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3.xml"/><Relationship Id="rId3" Type="http://schemas.openxmlformats.org/officeDocument/2006/relationships/tags" Target="../tags/tag58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580.xml"/><Relationship Id="rId1" Type="http://schemas.openxmlformats.org/officeDocument/2006/relationships/tags" Target="../tags/tag579.xml"/><Relationship Id="rId6" Type="http://schemas.openxmlformats.org/officeDocument/2006/relationships/tags" Target="../tags/tag584.xml"/><Relationship Id="rId5" Type="http://schemas.openxmlformats.org/officeDocument/2006/relationships/tags" Target="../tags/tag583.xml"/><Relationship Id="rId4" Type="http://schemas.openxmlformats.org/officeDocument/2006/relationships/tags" Target="../tags/tag58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tags" Target="../tags/tag587.xml"/><Relationship Id="rId7" Type="http://schemas.openxmlformats.org/officeDocument/2006/relationships/image" Target="../media/image72.png"/><Relationship Id="rId2" Type="http://schemas.openxmlformats.org/officeDocument/2006/relationships/tags" Target="../tags/tag586.xml"/><Relationship Id="rId1" Type="http://schemas.openxmlformats.org/officeDocument/2006/relationships/tags" Target="../tags/tag585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589.xml"/><Relationship Id="rId4" Type="http://schemas.openxmlformats.org/officeDocument/2006/relationships/tags" Target="../tags/tag58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tags" Target="../tags/tag592.xml"/><Relationship Id="rId7" Type="http://schemas.openxmlformats.org/officeDocument/2006/relationships/image" Target="../media/image73.png"/><Relationship Id="rId2" Type="http://schemas.openxmlformats.org/officeDocument/2006/relationships/tags" Target="../tags/tag591.xml"/><Relationship Id="rId1" Type="http://schemas.openxmlformats.org/officeDocument/2006/relationships/tags" Target="../tags/tag59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94.xml"/><Relationship Id="rId4" Type="http://schemas.openxmlformats.org/officeDocument/2006/relationships/tags" Target="../tags/tag59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tags" Target="../tags/tag597.xml"/><Relationship Id="rId7" Type="http://schemas.openxmlformats.org/officeDocument/2006/relationships/image" Target="../media/image74.png"/><Relationship Id="rId2" Type="http://schemas.openxmlformats.org/officeDocument/2006/relationships/tags" Target="../tags/tag596.xml"/><Relationship Id="rId1" Type="http://schemas.openxmlformats.org/officeDocument/2006/relationships/tags" Target="../tags/tag59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99.xml"/><Relationship Id="rId4" Type="http://schemas.openxmlformats.org/officeDocument/2006/relationships/tags" Target="../tags/tag598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tags" Target="../tags/tag607.xml"/><Relationship Id="rId3" Type="http://schemas.openxmlformats.org/officeDocument/2006/relationships/tags" Target="../tags/tag602.xml"/><Relationship Id="rId7" Type="http://schemas.openxmlformats.org/officeDocument/2006/relationships/tags" Target="../tags/tag606.xml"/><Relationship Id="rId12" Type="http://schemas.openxmlformats.org/officeDocument/2006/relationships/image" Target="../media/image77.png"/><Relationship Id="rId2" Type="http://schemas.openxmlformats.org/officeDocument/2006/relationships/tags" Target="../tags/tag601.xml"/><Relationship Id="rId1" Type="http://schemas.openxmlformats.org/officeDocument/2006/relationships/tags" Target="../tags/tag600.xml"/><Relationship Id="rId6" Type="http://schemas.openxmlformats.org/officeDocument/2006/relationships/tags" Target="../tags/tag605.xml"/><Relationship Id="rId11" Type="http://schemas.openxmlformats.org/officeDocument/2006/relationships/image" Target="../media/image76.png"/><Relationship Id="rId5" Type="http://schemas.openxmlformats.org/officeDocument/2006/relationships/tags" Target="../tags/tag604.xml"/><Relationship Id="rId10" Type="http://schemas.openxmlformats.org/officeDocument/2006/relationships/image" Target="../media/image75.png"/><Relationship Id="rId4" Type="http://schemas.openxmlformats.org/officeDocument/2006/relationships/tags" Target="../tags/tag603.xml"/><Relationship Id="rId9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tags" Target="../tags/tag615.xml"/><Relationship Id="rId3" Type="http://schemas.openxmlformats.org/officeDocument/2006/relationships/tags" Target="../tags/tag610.xml"/><Relationship Id="rId7" Type="http://schemas.openxmlformats.org/officeDocument/2006/relationships/tags" Target="../tags/tag614.xml"/><Relationship Id="rId12" Type="http://schemas.openxmlformats.org/officeDocument/2006/relationships/image" Target="../media/image77.png"/><Relationship Id="rId2" Type="http://schemas.openxmlformats.org/officeDocument/2006/relationships/tags" Target="../tags/tag609.xml"/><Relationship Id="rId1" Type="http://schemas.openxmlformats.org/officeDocument/2006/relationships/tags" Target="../tags/tag608.xml"/><Relationship Id="rId6" Type="http://schemas.openxmlformats.org/officeDocument/2006/relationships/tags" Target="../tags/tag613.xml"/><Relationship Id="rId11" Type="http://schemas.openxmlformats.org/officeDocument/2006/relationships/image" Target="../media/image76.png"/><Relationship Id="rId5" Type="http://schemas.openxmlformats.org/officeDocument/2006/relationships/tags" Target="../tags/tag612.xml"/><Relationship Id="rId10" Type="http://schemas.openxmlformats.org/officeDocument/2006/relationships/image" Target="../media/image78.png"/><Relationship Id="rId4" Type="http://schemas.openxmlformats.org/officeDocument/2006/relationships/tags" Target="../tags/tag611.xml"/><Relationship Id="rId9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tags" Target="../tags/tag618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617.xml"/><Relationship Id="rId1" Type="http://schemas.openxmlformats.org/officeDocument/2006/relationships/tags" Target="../tags/tag616.xml"/><Relationship Id="rId6" Type="http://schemas.openxmlformats.org/officeDocument/2006/relationships/tags" Target="../tags/tag621.xml"/><Relationship Id="rId5" Type="http://schemas.openxmlformats.org/officeDocument/2006/relationships/tags" Target="../tags/tag620.xml"/><Relationship Id="rId4" Type="http://schemas.openxmlformats.org/officeDocument/2006/relationships/tags" Target="../tags/tag619.xml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tags" Target="../tags/tag23.xml"/><Relationship Id="rId7" Type="http://schemas.openxmlformats.org/officeDocument/2006/relationships/notesSlide" Target="../notesSlides/notesSlide6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tags" Target="../tags/tag624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623.xml"/><Relationship Id="rId1" Type="http://schemas.openxmlformats.org/officeDocument/2006/relationships/tags" Target="../tags/tag622.xml"/><Relationship Id="rId6" Type="http://schemas.openxmlformats.org/officeDocument/2006/relationships/tags" Target="../tags/tag627.xml"/><Relationship Id="rId5" Type="http://schemas.openxmlformats.org/officeDocument/2006/relationships/tags" Target="../tags/tag626.xml"/><Relationship Id="rId4" Type="http://schemas.openxmlformats.org/officeDocument/2006/relationships/tags" Target="../tags/tag625.xml"/><Relationship Id="rId9" Type="http://schemas.openxmlformats.org/officeDocument/2006/relationships/image" Target="../media/image2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tags" Target="../tags/tag630.xml"/><Relationship Id="rId2" Type="http://schemas.openxmlformats.org/officeDocument/2006/relationships/tags" Target="../tags/tag629.xml"/><Relationship Id="rId1" Type="http://schemas.openxmlformats.org/officeDocument/2006/relationships/tags" Target="../tags/tag62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31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634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633.xml"/><Relationship Id="rId1" Type="http://schemas.openxmlformats.org/officeDocument/2006/relationships/tags" Target="../tags/tag632.xml"/><Relationship Id="rId6" Type="http://schemas.openxmlformats.org/officeDocument/2006/relationships/tags" Target="../tags/tag637.xml"/><Relationship Id="rId5" Type="http://schemas.openxmlformats.org/officeDocument/2006/relationships/tags" Target="../tags/tag636.xml"/><Relationship Id="rId4" Type="http://schemas.openxmlformats.org/officeDocument/2006/relationships/tags" Target="../tags/tag635.xml"/><Relationship Id="rId9" Type="http://schemas.openxmlformats.org/officeDocument/2006/relationships/image" Target="../media/image8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tags" Target="../tags/tag640.xml"/><Relationship Id="rId7" Type="http://schemas.openxmlformats.org/officeDocument/2006/relationships/image" Target="../media/image82.gif"/><Relationship Id="rId2" Type="http://schemas.openxmlformats.org/officeDocument/2006/relationships/tags" Target="../tags/tag639.xml"/><Relationship Id="rId1" Type="http://schemas.openxmlformats.org/officeDocument/2006/relationships/tags" Target="../tags/tag638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642.xml"/><Relationship Id="rId4" Type="http://schemas.openxmlformats.org/officeDocument/2006/relationships/tags" Target="../tags/tag64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gif"/><Relationship Id="rId3" Type="http://schemas.openxmlformats.org/officeDocument/2006/relationships/tags" Target="../tags/tag64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644.xml"/><Relationship Id="rId1" Type="http://schemas.openxmlformats.org/officeDocument/2006/relationships/tags" Target="../tags/tag643.xml"/><Relationship Id="rId6" Type="http://schemas.openxmlformats.org/officeDocument/2006/relationships/tags" Target="../tags/tag648.xml"/><Relationship Id="rId5" Type="http://schemas.openxmlformats.org/officeDocument/2006/relationships/tags" Target="../tags/tag647.xml"/><Relationship Id="rId10" Type="http://schemas.openxmlformats.org/officeDocument/2006/relationships/image" Target="../media/image25.png"/><Relationship Id="rId4" Type="http://schemas.openxmlformats.org/officeDocument/2006/relationships/tags" Target="../tags/tag646.xml"/><Relationship Id="rId9" Type="http://schemas.openxmlformats.org/officeDocument/2006/relationships/hyperlink" Target="http://stackoverflow.com/questions/4847296/best-radio-button-implementation-for-ios" TargetMode="Externa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tags" Target="../tags/tag65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650.xml"/><Relationship Id="rId1" Type="http://schemas.openxmlformats.org/officeDocument/2006/relationships/tags" Target="../tags/tag649.xml"/><Relationship Id="rId6" Type="http://schemas.openxmlformats.org/officeDocument/2006/relationships/tags" Target="../tags/tag654.xml"/><Relationship Id="rId5" Type="http://schemas.openxmlformats.org/officeDocument/2006/relationships/tags" Target="../tags/tag653.xml"/><Relationship Id="rId10" Type="http://schemas.openxmlformats.org/officeDocument/2006/relationships/image" Target="../media/image25.png"/><Relationship Id="rId4" Type="http://schemas.openxmlformats.org/officeDocument/2006/relationships/tags" Target="../tags/tag652.xml"/><Relationship Id="rId9" Type="http://schemas.openxmlformats.org/officeDocument/2006/relationships/hyperlink" Target="https://en.wikipedia.org/wiki/Checkbox" TargetMode="Externa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g"/><Relationship Id="rId3" Type="http://schemas.openxmlformats.org/officeDocument/2006/relationships/tags" Target="../tags/tag657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656.xml"/><Relationship Id="rId1" Type="http://schemas.openxmlformats.org/officeDocument/2006/relationships/tags" Target="../tags/tag655.xml"/><Relationship Id="rId6" Type="http://schemas.openxmlformats.org/officeDocument/2006/relationships/tags" Target="../tags/tag660.xml"/><Relationship Id="rId5" Type="http://schemas.openxmlformats.org/officeDocument/2006/relationships/tags" Target="../tags/tag659.xml"/><Relationship Id="rId10" Type="http://schemas.openxmlformats.org/officeDocument/2006/relationships/image" Target="../media/image25.png"/><Relationship Id="rId4" Type="http://schemas.openxmlformats.org/officeDocument/2006/relationships/tags" Target="../tags/tag658.xml"/><Relationship Id="rId9" Type="http://schemas.openxmlformats.org/officeDocument/2006/relationships/hyperlink" Target="http://www.msaccesstips.com/2006/09/command-button-animation/" TargetMode="Externa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663.xml"/><Relationship Id="rId7" Type="http://schemas.openxmlformats.org/officeDocument/2006/relationships/tags" Target="../tags/tag667.xml"/><Relationship Id="rId12" Type="http://schemas.openxmlformats.org/officeDocument/2006/relationships/image" Target="../media/image87.png"/><Relationship Id="rId2" Type="http://schemas.openxmlformats.org/officeDocument/2006/relationships/tags" Target="../tags/tag662.xml"/><Relationship Id="rId1" Type="http://schemas.openxmlformats.org/officeDocument/2006/relationships/tags" Target="../tags/tag661.xml"/><Relationship Id="rId6" Type="http://schemas.openxmlformats.org/officeDocument/2006/relationships/tags" Target="../tags/tag666.xml"/><Relationship Id="rId11" Type="http://schemas.openxmlformats.org/officeDocument/2006/relationships/image" Target="../media/image25.png"/><Relationship Id="rId5" Type="http://schemas.openxmlformats.org/officeDocument/2006/relationships/tags" Target="../tags/tag665.xml"/><Relationship Id="rId10" Type="http://schemas.openxmlformats.org/officeDocument/2006/relationships/hyperlink" Target="http://ui-cloud.com/drop-down-menu/" TargetMode="External"/><Relationship Id="rId4" Type="http://schemas.openxmlformats.org/officeDocument/2006/relationships/tags" Target="../tags/tag664.xml"/><Relationship Id="rId9" Type="http://schemas.openxmlformats.org/officeDocument/2006/relationships/image" Target="../media/image86.jp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tags" Target="../tags/tag670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669.xml"/><Relationship Id="rId1" Type="http://schemas.openxmlformats.org/officeDocument/2006/relationships/tags" Target="../tags/tag668.xml"/><Relationship Id="rId6" Type="http://schemas.openxmlformats.org/officeDocument/2006/relationships/tags" Target="../tags/tag673.xml"/><Relationship Id="rId5" Type="http://schemas.openxmlformats.org/officeDocument/2006/relationships/tags" Target="../tags/tag672.xml"/><Relationship Id="rId4" Type="http://schemas.openxmlformats.org/officeDocument/2006/relationships/tags" Target="../tags/tag671.xml"/><Relationship Id="rId9" Type="http://schemas.openxmlformats.org/officeDocument/2006/relationships/image" Target="../media/image25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tags" Target="../tags/tag676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675.xml"/><Relationship Id="rId1" Type="http://schemas.openxmlformats.org/officeDocument/2006/relationships/tags" Target="../tags/tag674.xml"/><Relationship Id="rId6" Type="http://schemas.openxmlformats.org/officeDocument/2006/relationships/tags" Target="../tags/tag679.xml"/><Relationship Id="rId5" Type="http://schemas.openxmlformats.org/officeDocument/2006/relationships/tags" Target="../tags/tag678.xml"/><Relationship Id="rId4" Type="http://schemas.openxmlformats.org/officeDocument/2006/relationships/tags" Target="../tags/tag677.xml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tags" Target="../tags/tag28.xml"/><Relationship Id="rId7" Type="http://schemas.openxmlformats.org/officeDocument/2006/relationships/notesSlide" Target="../notesSlides/notesSlide7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0.xml"/><Relationship Id="rId4" Type="http://schemas.openxmlformats.org/officeDocument/2006/relationships/tags" Target="../tags/tag29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tags" Target="../tags/tag682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681.xml"/><Relationship Id="rId1" Type="http://schemas.openxmlformats.org/officeDocument/2006/relationships/tags" Target="../tags/tag680.xml"/><Relationship Id="rId6" Type="http://schemas.openxmlformats.org/officeDocument/2006/relationships/tags" Target="../tags/tag685.xml"/><Relationship Id="rId5" Type="http://schemas.openxmlformats.org/officeDocument/2006/relationships/tags" Target="../tags/tag684.xml"/><Relationship Id="rId4" Type="http://schemas.openxmlformats.org/officeDocument/2006/relationships/tags" Target="../tags/tag683.xml"/><Relationship Id="rId9" Type="http://schemas.openxmlformats.org/officeDocument/2006/relationships/image" Target="../media/image25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wmf"/><Relationship Id="rId3" Type="http://schemas.openxmlformats.org/officeDocument/2006/relationships/tags" Target="../tags/tag688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687.xml"/><Relationship Id="rId1" Type="http://schemas.openxmlformats.org/officeDocument/2006/relationships/tags" Target="../tags/tag686.xml"/><Relationship Id="rId6" Type="http://schemas.openxmlformats.org/officeDocument/2006/relationships/tags" Target="../tags/tag691.xml"/><Relationship Id="rId5" Type="http://schemas.openxmlformats.org/officeDocument/2006/relationships/tags" Target="../tags/tag690.xml"/><Relationship Id="rId4" Type="http://schemas.openxmlformats.org/officeDocument/2006/relationships/tags" Target="../tags/tag689.xml"/><Relationship Id="rId9" Type="http://schemas.openxmlformats.org/officeDocument/2006/relationships/image" Target="../media/image25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tags" Target="../tags/tag694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693.xml"/><Relationship Id="rId1" Type="http://schemas.openxmlformats.org/officeDocument/2006/relationships/tags" Target="../tags/tag692.xml"/><Relationship Id="rId6" Type="http://schemas.openxmlformats.org/officeDocument/2006/relationships/tags" Target="../tags/tag697.xml"/><Relationship Id="rId5" Type="http://schemas.openxmlformats.org/officeDocument/2006/relationships/tags" Target="../tags/tag696.xml"/><Relationship Id="rId4" Type="http://schemas.openxmlformats.org/officeDocument/2006/relationships/tags" Target="../tags/tag695.xml"/><Relationship Id="rId9" Type="http://schemas.openxmlformats.org/officeDocument/2006/relationships/image" Target="../media/image92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gif"/><Relationship Id="rId3" Type="http://schemas.openxmlformats.org/officeDocument/2006/relationships/tags" Target="../tags/tag700.xm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699.xml"/><Relationship Id="rId1" Type="http://schemas.openxmlformats.org/officeDocument/2006/relationships/tags" Target="../tags/tag698.xml"/><Relationship Id="rId6" Type="http://schemas.openxmlformats.org/officeDocument/2006/relationships/tags" Target="../tags/tag703.xml"/><Relationship Id="rId5" Type="http://schemas.openxmlformats.org/officeDocument/2006/relationships/tags" Target="../tags/tag702.xml"/><Relationship Id="rId4" Type="http://schemas.openxmlformats.org/officeDocument/2006/relationships/tags" Target="../tags/tag70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tags" Target="../tags/tag706.xml"/><Relationship Id="rId7" Type="http://schemas.openxmlformats.org/officeDocument/2006/relationships/image" Target="../media/image94.gif"/><Relationship Id="rId2" Type="http://schemas.openxmlformats.org/officeDocument/2006/relationships/tags" Target="../tags/tag705.xml"/><Relationship Id="rId1" Type="http://schemas.openxmlformats.org/officeDocument/2006/relationships/tags" Target="../tags/tag704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708.xml"/><Relationship Id="rId4" Type="http://schemas.openxmlformats.org/officeDocument/2006/relationships/tags" Target="../tags/tag70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tags" Target="../tags/tag711.xml"/><Relationship Id="rId7" Type="http://schemas.openxmlformats.org/officeDocument/2006/relationships/image" Target="../media/image95.png"/><Relationship Id="rId2" Type="http://schemas.openxmlformats.org/officeDocument/2006/relationships/tags" Target="../tags/tag710.xml"/><Relationship Id="rId1" Type="http://schemas.openxmlformats.org/officeDocument/2006/relationships/tags" Target="../tags/tag709.xml"/><Relationship Id="rId6" Type="http://schemas.openxmlformats.org/officeDocument/2006/relationships/notesSlide" Target="../notesSlides/notesSlide54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71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715.xml"/><Relationship Id="rId7" Type="http://schemas.openxmlformats.org/officeDocument/2006/relationships/tags" Target="../tags/tag719.xml"/><Relationship Id="rId2" Type="http://schemas.openxmlformats.org/officeDocument/2006/relationships/tags" Target="../tags/tag714.xml"/><Relationship Id="rId1" Type="http://schemas.openxmlformats.org/officeDocument/2006/relationships/tags" Target="../tags/tag713.xml"/><Relationship Id="rId6" Type="http://schemas.openxmlformats.org/officeDocument/2006/relationships/tags" Target="../tags/tag718.xml"/><Relationship Id="rId11" Type="http://schemas.openxmlformats.org/officeDocument/2006/relationships/image" Target="../media/image97.gif"/><Relationship Id="rId5" Type="http://schemas.openxmlformats.org/officeDocument/2006/relationships/tags" Target="../tags/tag717.xml"/><Relationship Id="rId10" Type="http://schemas.openxmlformats.org/officeDocument/2006/relationships/image" Target="../media/image96.jpeg"/><Relationship Id="rId4" Type="http://schemas.openxmlformats.org/officeDocument/2006/relationships/tags" Target="../tags/tag716.xml"/><Relationship Id="rId9" Type="http://schemas.openxmlformats.org/officeDocument/2006/relationships/notesSlide" Target="../notesSlides/notesSlide55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722.xml"/><Relationship Id="rId7" Type="http://schemas.openxmlformats.org/officeDocument/2006/relationships/tags" Target="../tags/tag726.xml"/><Relationship Id="rId2" Type="http://schemas.openxmlformats.org/officeDocument/2006/relationships/tags" Target="../tags/tag721.xml"/><Relationship Id="rId1" Type="http://schemas.openxmlformats.org/officeDocument/2006/relationships/tags" Target="../tags/tag720.xml"/><Relationship Id="rId6" Type="http://schemas.openxmlformats.org/officeDocument/2006/relationships/tags" Target="../tags/tag725.xml"/><Relationship Id="rId5" Type="http://schemas.openxmlformats.org/officeDocument/2006/relationships/tags" Target="../tags/tag724.xml"/><Relationship Id="rId10" Type="http://schemas.openxmlformats.org/officeDocument/2006/relationships/image" Target="../media/image98.png"/><Relationship Id="rId4" Type="http://schemas.openxmlformats.org/officeDocument/2006/relationships/tags" Target="../tags/tag723.xml"/><Relationship Id="rId9" Type="http://schemas.openxmlformats.org/officeDocument/2006/relationships/notesSlide" Target="../notesSlides/notesSlide56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729.xml"/><Relationship Id="rId7" Type="http://schemas.openxmlformats.org/officeDocument/2006/relationships/tags" Target="../tags/tag733.xml"/><Relationship Id="rId2" Type="http://schemas.openxmlformats.org/officeDocument/2006/relationships/tags" Target="../tags/tag728.xml"/><Relationship Id="rId1" Type="http://schemas.openxmlformats.org/officeDocument/2006/relationships/tags" Target="../tags/tag727.xml"/><Relationship Id="rId6" Type="http://schemas.openxmlformats.org/officeDocument/2006/relationships/tags" Target="../tags/tag732.xml"/><Relationship Id="rId5" Type="http://schemas.openxmlformats.org/officeDocument/2006/relationships/tags" Target="../tags/tag731.xml"/><Relationship Id="rId10" Type="http://schemas.openxmlformats.org/officeDocument/2006/relationships/image" Target="../media/image99.png"/><Relationship Id="rId4" Type="http://schemas.openxmlformats.org/officeDocument/2006/relationships/tags" Target="../tags/tag730.xml"/><Relationship Id="rId9" Type="http://schemas.openxmlformats.org/officeDocument/2006/relationships/notesSlide" Target="../notesSlides/notesSlide57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736.xml"/><Relationship Id="rId7" Type="http://schemas.openxmlformats.org/officeDocument/2006/relationships/tags" Target="../tags/tag740.xml"/><Relationship Id="rId2" Type="http://schemas.openxmlformats.org/officeDocument/2006/relationships/tags" Target="../tags/tag735.xml"/><Relationship Id="rId1" Type="http://schemas.openxmlformats.org/officeDocument/2006/relationships/tags" Target="../tags/tag734.xml"/><Relationship Id="rId6" Type="http://schemas.openxmlformats.org/officeDocument/2006/relationships/tags" Target="../tags/tag739.xml"/><Relationship Id="rId5" Type="http://schemas.openxmlformats.org/officeDocument/2006/relationships/tags" Target="../tags/tag738.xml"/><Relationship Id="rId10" Type="http://schemas.openxmlformats.org/officeDocument/2006/relationships/image" Target="../media/image100.png"/><Relationship Id="rId4" Type="http://schemas.openxmlformats.org/officeDocument/2006/relationships/tags" Target="../tags/tag737.xml"/><Relationship Id="rId9" Type="http://schemas.openxmlformats.org/officeDocument/2006/relationships/notesSlide" Target="../notesSlides/notesSlide5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tags" Target="../tags/tag33.xml"/><Relationship Id="rId7" Type="http://schemas.openxmlformats.org/officeDocument/2006/relationships/notesSlide" Target="../notesSlides/notesSlide8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5.xml"/><Relationship Id="rId4" Type="http://schemas.openxmlformats.org/officeDocument/2006/relationships/tags" Target="../tags/tag34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tags" Target="../tags/tag748.xml"/><Relationship Id="rId13" Type="http://schemas.openxmlformats.org/officeDocument/2006/relationships/image" Target="../media/image510.png"/><Relationship Id="rId3" Type="http://schemas.openxmlformats.org/officeDocument/2006/relationships/tags" Target="../tags/tag743.xml"/><Relationship Id="rId7" Type="http://schemas.openxmlformats.org/officeDocument/2006/relationships/tags" Target="../tags/tag747.xml"/><Relationship Id="rId12" Type="http://schemas.openxmlformats.org/officeDocument/2006/relationships/image" Target="../media/image101.jpeg"/><Relationship Id="rId2" Type="http://schemas.openxmlformats.org/officeDocument/2006/relationships/tags" Target="../tags/tag742.xml"/><Relationship Id="rId1" Type="http://schemas.openxmlformats.org/officeDocument/2006/relationships/tags" Target="../tags/tag741.xml"/><Relationship Id="rId6" Type="http://schemas.openxmlformats.org/officeDocument/2006/relationships/tags" Target="../tags/tag746.xml"/><Relationship Id="rId11" Type="http://schemas.openxmlformats.org/officeDocument/2006/relationships/image" Target="../media/image490.png"/><Relationship Id="rId5" Type="http://schemas.openxmlformats.org/officeDocument/2006/relationships/tags" Target="../tags/tag745.xml"/><Relationship Id="rId15" Type="http://schemas.openxmlformats.org/officeDocument/2006/relationships/image" Target="../media/image102.emf"/><Relationship Id="rId10" Type="http://schemas.openxmlformats.org/officeDocument/2006/relationships/notesSlide" Target="../notesSlides/notesSlide59.xml"/><Relationship Id="rId4" Type="http://schemas.openxmlformats.org/officeDocument/2006/relationships/tags" Target="../tags/tag744.xml"/><Relationship Id="rId9" Type="http://schemas.openxmlformats.org/officeDocument/2006/relationships/slideLayout" Target="../slideLayouts/slideLayout2.xml"/><Relationship Id="rId14" Type="http://schemas.openxmlformats.org/officeDocument/2006/relationships/customXml" Target="../ink/ink1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0.xml"/><Relationship Id="rId3" Type="http://schemas.openxmlformats.org/officeDocument/2006/relationships/tags" Target="../tags/tag75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750.xml"/><Relationship Id="rId1" Type="http://schemas.openxmlformats.org/officeDocument/2006/relationships/tags" Target="../tags/tag749.xml"/><Relationship Id="rId6" Type="http://schemas.openxmlformats.org/officeDocument/2006/relationships/tags" Target="../tags/tag754.xml"/><Relationship Id="rId5" Type="http://schemas.openxmlformats.org/officeDocument/2006/relationships/tags" Target="../tags/tag753.xml"/><Relationship Id="rId10" Type="http://schemas.openxmlformats.org/officeDocument/2006/relationships/image" Target="../media/image530.png"/><Relationship Id="rId4" Type="http://schemas.openxmlformats.org/officeDocument/2006/relationships/tags" Target="../tags/tag752.xml"/><Relationship Id="rId9" Type="http://schemas.openxmlformats.org/officeDocument/2006/relationships/image" Target="../media/image102.jpe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tags" Target="../tags/tag762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550.png"/><Relationship Id="rId3" Type="http://schemas.openxmlformats.org/officeDocument/2006/relationships/tags" Target="../tags/tag757.xml"/><Relationship Id="rId21" Type="http://schemas.openxmlformats.org/officeDocument/2006/relationships/image" Target="../media/image105.emf"/><Relationship Id="rId7" Type="http://schemas.openxmlformats.org/officeDocument/2006/relationships/tags" Target="../tags/tag761.xml"/><Relationship Id="rId12" Type="http://schemas.openxmlformats.org/officeDocument/2006/relationships/tags" Target="../tags/tag766.xml"/><Relationship Id="rId17" Type="http://schemas.openxmlformats.org/officeDocument/2006/relationships/image" Target="../media/image103.jpeg"/><Relationship Id="rId2" Type="http://schemas.openxmlformats.org/officeDocument/2006/relationships/tags" Target="../tags/tag756.xml"/><Relationship Id="rId16" Type="http://schemas.openxmlformats.org/officeDocument/2006/relationships/image" Target="../media/image31.emf"/><Relationship Id="rId20" Type="http://schemas.openxmlformats.org/officeDocument/2006/relationships/customXml" Target="../ink/ink3.xml"/><Relationship Id="rId1" Type="http://schemas.openxmlformats.org/officeDocument/2006/relationships/tags" Target="../tags/tag755.xml"/><Relationship Id="rId6" Type="http://schemas.openxmlformats.org/officeDocument/2006/relationships/tags" Target="../tags/tag760.xml"/><Relationship Id="rId11" Type="http://schemas.openxmlformats.org/officeDocument/2006/relationships/tags" Target="../tags/tag765.xml"/><Relationship Id="rId5" Type="http://schemas.openxmlformats.org/officeDocument/2006/relationships/tags" Target="../tags/tag759.xml"/><Relationship Id="rId15" Type="http://schemas.openxmlformats.org/officeDocument/2006/relationships/customXml" Target="../ink/ink2.xml"/><Relationship Id="rId10" Type="http://schemas.openxmlformats.org/officeDocument/2006/relationships/tags" Target="../tags/tag764.xml"/><Relationship Id="rId19" Type="http://schemas.openxmlformats.org/officeDocument/2006/relationships/image" Target="../media/image560.png"/><Relationship Id="rId4" Type="http://schemas.openxmlformats.org/officeDocument/2006/relationships/tags" Target="../tags/tag758.xml"/><Relationship Id="rId9" Type="http://schemas.openxmlformats.org/officeDocument/2006/relationships/tags" Target="../tags/tag763.xml"/><Relationship Id="rId14" Type="http://schemas.openxmlformats.org/officeDocument/2006/relationships/notesSlide" Target="../notesSlides/notesSlide61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2.xml"/><Relationship Id="rId3" Type="http://schemas.openxmlformats.org/officeDocument/2006/relationships/tags" Target="../tags/tag76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768.xml"/><Relationship Id="rId1" Type="http://schemas.openxmlformats.org/officeDocument/2006/relationships/tags" Target="../tags/tag767.xml"/><Relationship Id="rId6" Type="http://schemas.openxmlformats.org/officeDocument/2006/relationships/tags" Target="../tags/tag772.xml"/><Relationship Id="rId5" Type="http://schemas.openxmlformats.org/officeDocument/2006/relationships/tags" Target="../tags/tag771.xml"/><Relationship Id="rId10" Type="http://schemas.openxmlformats.org/officeDocument/2006/relationships/image" Target="../media/image580.png"/><Relationship Id="rId4" Type="http://schemas.openxmlformats.org/officeDocument/2006/relationships/tags" Target="../tags/tag770.xml"/><Relationship Id="rId9" Type="http://schemas.openxmlformats.org/officeDocument/2006/relationships/image" Target="../media/image104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3.xml"/><Relationship Id="rId3" Type="http://schemas.openxmlformats.org/officeDocument/2006/relationships/tags" Target="../tags/tag77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774.xml"/><Relationship Id="rId1" Type="http://schemas.openxmlformats.org/officeDocument/2006/relationships/tags" Target="../tags/tag773.xml"/><Relationship Id="rId6" Type="http://schemas.openxmlformats.org/officeDocument/2006/relationships/tags" Target="../tags/tag778.xml"/><Relationship Id="rId5" Type="http://schemas.openxmlformats.org/officeDocument/2006/relationships/tags" Target="../tags/tag777.xml"/><Relationship Id="rId4" Type="http://schemas.openxmlformats.org/officeDocument/2006/relationships/tags" Target="../tags/tag776.xml"/><Relationship Id="rId9" Type="http://schemas.openxmlformats.org/officeDocument/2006/relationships/image" Target="../media/image10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tags" Target="../tags/tag781.xml"/><Relationship Id="rId2" Type="http://schemas.openxmlformats.org/officeDocument/2006/relationships/tags" Target="../tags/tag780.xml"/><Relationship Id="rId1" Type="http://schemas.openxmlformats.org/officeDocument/2006/relationships/tags" Target="../tags/tag779.xml"/><Relationship Id="rId6" Type="http://schemas.openxmlformats.org/officeDocument/2006/relationships/image" Target="../media/image106.png"/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6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>
          <a:xfrm>
            <a:off x="222325" y="762000"/>
            <a:ext cx="7265999" cy="2667000"/>
          </a:xfrm>
        </p:spPr>
        <p:txBody>
          <a:bodyPr>
            <a:normAutofit/>
          </a:bodyPr>
          <a:lstStyle/>
          <a:p>
            <a:br>
              <a:rPr lang="fr-CA" dirty="0"/>
            </a:br>
            <a:r>
              <a:rPr lang="fr-CA" dirty="0"/>
              <a:t>Métriques de gestion de projets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F9BEEF-5F94-48B5-B308-5344D9147802}"/>
              </a:ext>
            </a:extLst>
          </p:cNvPr>
          <p:cNvSpPr>
            <a:spLocks noGrp="1" noChangeArrowheads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51520" y="3825044"/>
            <a:ext cx="8231832" cy="2133600"/>
          </a:xfrm>
        </p:spPr>
        <p:txBody>
          <a:bodyPr>
            <a:normAutofit fontScale="92500" lnSpcReduction="20000"/>
          </a:bodyPr>
          <a:lstStyle/>
          <a:p>
            <a:r>
              <a:rPr lang="fr-CA" dirty="0"/>
              <a:t>INF33307</a:t>
            </a:r>
            <a:br>
              <a:rPr lang="fr-CA" dirty="0"/>
            </a:br>
            <a:r>
              <a:rPr lang="fr-CA" dirty="0"/>
              <a:t>Assurance de la qualité et gestion de projets informatiques</a:t>
            </a:r>
          </a:p>
          <a:p>
            <a:r>
              <a:rPr lang="fr-CA" dirty="0"/>
              <a:t>				</a:t>
            </a:r>
          </a:p>
          <a:p>
            <a:r>
              <a:rPr lang="fr-CA" dirty="0"/>
              <a:t>						Ismaïl Khriss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217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3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Métriques prédictives</a:t>
            </a:r>
            <a:endParaRPr lang="en-US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C8239BE1-12BC-44A9-825D-7817061B7B47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Prédit un attribut</a:t>
            </a:r>
          </a:p>
          <a:p>
            <a:pPr lvl="1"/>
            <a:r>
              <a:rPr lang="fr-CA" dirty="0"/>
              <a:t>du produit</a:t>
            </a:r>
          </a:p>
          <a:p>
            <a:pPr lvl="1"/>
            <a:r>
              <a:rPr lang="fr-CA" dirty="0"/>
              <a:t>du processus de développement</a:t>
            </a:r>
          </a:p>
          <a:p>
            <a:r>
              <a:rPr lang="fr-CA" dirty="0"/>
              <a:t>Ex.</a:t>
            </a:r>
          </a:p>
          <a:p>
            <a:pPr lvl="1"/>
            <a:r>
              <a:rPr lang="fr-CA" dirty="0"/>
              <a:t>points de fonction </a:t>
            </a:r>
          </a:p>
          <a:p>
            <a:pPr lvl="2"/>
            <a:r>
              <a:rPr lang="fr-CA" dirty="0"/>
              <a:t>l’effort de développement</a:t>
            </a:r>
          </a:p>
          <a:p>
            <a:pPr lvl="1"/>
            <a:r>
              <a:rPr lang="fr-CA" dirty="0"/>
              <a:t>complexité cyclomatique</a:t>
            </a:r>
          </a:p>
          <a:p>
            <a:pPr lvl="2"/>
            <a:r>
              <a:rPr lang="fr-CA" dirty="0"/>
              <a:t>nombre de tests pour exécuter toutes les instructions </a:t>
            </a:r>
          </a:p>
          <a:p>
            <a:pPr lvl="2"/>
            <a:r>
              <a:rPr lang="fr-CA" dirty="0"/>
              <a:t>difficulté de maintenance d’une procédure</a:t>
            </a:r>
          </a:p>
        </p:txBody>
      </p:sp>
      <p:sp>
        <p:nvSpPr>
          <p:cNvPr id="20483" name="Espace réservé du numéro de diapositive 2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2BD59D5-02FB-480A-A846-9ADE9986F709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20484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1000" y="609600"/>
            <a:ext cx="82296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67BBCA4-7D64-4A16-9EC4-304A2D71941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047" y="2960948"/>
            <a:ext cx="3126553" cy="197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83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3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7547756" cy="1143000"/>
          </a:xfrm>
        </p:spPr>
        <p:txBody>
          <a:bodyPr>
            <a:normAutofit fontScale="90000"/>
          </a:bodyPr>
          <a:lstStyle/>
          <a:p>
            <a:r>
              <a:rPr lang="fr-CA" dirty="0"/>
              <a:t>Métriques prédictives – Hypothèse</a:t>
            </a:r>
            <a:endParaRPr lang="en-US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C8239BE1-12BC-44A9-825D-7817061B7B47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28600" y="1403874"/>
            <a:ext cx="8686800" cy="4876800"/>
          </a:xfrm>
        </p:spPr>
        <p:txBody>
          <a:bodyPr>
            <a:normAutofit/>
          </a:bodyPr>
          <a:lstStyle/>
          <a:p>
            <a:r>
              <a:rPr lang="fr-CA" dirty="0"/>
              <a:t>On peut mesurer précisément l’attribut</a:t>
            </a:r>
          </a:p>
          <a:p>
            <a:r>
              <a:rPr lang="fr-CA" dirty="0"/>
              <a:t>Il y a une relation</a:t>
            </a:r>
          </a:p>
          <a:p>
            <a:pPr lvl="1"/>
            <a:r>
              <a:rPr lang="fr-CA" dirty="0"/>
              <a:t>entre ce qu’on peut mesurer et ce qu’on veut prédire</a:t>
            </a:r>
          </a:p>
          <a:p>
            <a:pPr lvl="1"/>
            <a:r>
              <a:rPr lang="fr-CA" dirty="0"/>
              <a:t>bien comprise et validée</a:t>
            </a:r>
          </a:p>
          <a:p>
            <a:pPr lvl="1"/>
            <a:r>
              <a:rPr lang="fr-CA" dirty="0"/>
              <a:t>exprimable dans une formule dérivée d’un </a:t>
            </a:r>
            <a:r>
              <a:rPr lang="fr-CA" b="1" dirty="0"/>
              <a:t>modèle empirique</a:t>
            </a:r>
          </a:p>
          <a:p>
            <a:pPr lvl="2"/>
            <a:r>
              <a:rPr lang="fr-CA" dirty="0"/>
              <a:t>souvent cela pose problème</a:t>
            </a:r>
          </a:p>
          <a:p>
            <a:pPr lvl="3"/>
            <a:r>
              <a:rPr lang="fr-CA" dirty="0"/>
              <a:t>non vérifiée et remplacée par de simples affirmations</a:t>
            </a:r>
          </a:p>
          <a:p>
            <a:pPr lvl="3"/>
            <a:r>
              <a:rPr lang="fr-CA" dirty="0"/>
              <a:t>obtenus par exploitation de données passées</a:t>
            </a:r>
          </a:p>
        </p:txBody>
      </p:sp>
      <p:sp>
        <p:nvSpPr>
          <p:cNvPr id="20483" name="Espace réservé du numéro de diapositive 2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2BD59D5-02FB-480A-A846-9ADE9986F709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20484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1000" y="609600"/>
            <a:ext cx="82296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D1770A4-1B51-4AC7-9E45-D021D37F7BE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900" y="5611838"/>
            <a:ext cx="1336865" cy="133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591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Métriques de gestion de projets</a:t>
            </a:r>
            <a:endParaRPr lang="en-US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4ADA4BCE-0DDA-4109-9AE2-7548C473FF55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fr-CA" dirty="0"/>
              <a:t>Les principales métriques nécessaires</a:t>
            </a:r>
          </a:p>
          <a:p>
            <a:pPr lvl="1"/>
            <a:r>
              <a:rPr lang="fr-CA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fr-CA" dirty="0"/>
              <a:t> = effort (personne-mois)</a:t>
            </a:r>
          </a:p>
          <a:p>
            <a:pPr lvl="1"/>
            <a:r>
              <a:rPr lang="fr-CA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fr-CA" dirty="0"/>
              <a:t> = durée (mois)</a:t>
            </a:r>
          </a:p>
          <a:p>
            <a:pPr lvl="1"/>
            <a:r>
              <a:rPr lang="fr-CA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CA" dirty="0"/>
              <a:t> = productivité </a:t>
            </a:r>
          </a:p>
          <a:p>
            <a:pPr lvl="2"/>
            <a:r>
              <a:rPr lang="fr-CA" dirty="0"/>
              <a:t>unités de production par personne par unité de temps</a:t>
            </a:r>
          </a:p>
          <a:p>
            <a:r>
              <a:rPr lang="fr-CA" dirty="0"/>
              <a:t>Problème</a:t>
            </a:r>
          </a:p>
          <a:p>
            <a:pPr lvl="1"/>
            <a:r>
              <a:rPr lang="fr-CA" dirty="0"/>
              <a:t>on a besoin de ces mesures en début de projet</a:t>
            </a:r>
          </a:p>
          <a:p>
            <a:pPr lvl="1"/>
            <a:r>
              <a:rPr lang="fr-CA" dirty="0"/>
              <a:t>alors qu’on a qu’une vague connaissance du logiciel </a:t>
            </a:r>
          </a:p>
          <a:p>
            <a:pPr lvl="1"/>
            <a:r>
              <a:rPr lang="fr-CA" dirty="0"/>
              <a:t>on aimerait donc estimer </a:t>
            </a:r>
            <a:r>
              <a:rPr lang="fr-CA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fr-CA" dirty="0"/>
              <a:t>, </a:t>
            </a:r>
            <a:r>
              <a:rPr lang="fr-CA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fr-CA" dirty="0"/>
              <a:t> et </a:t>
            </a:r>
            <a:r>
              <a:rPr lang="fr-CA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CA" dirty="0"/>
              <a:t> </a:t>
            </a:r>
          </a:p>
          <a:p>
            <a:pPr lvl="2"/>
            <a:r>
              <a:rPr lang="fr-CA" dirty="0"/>
              <a:t>à partir d’une ou plusieurs propriétés du futur logiciel</a:t>
            </a:r>
          </a:p>
          <a:p>
            <a:endParaRPr lang="fr-CA" dirty="0"/>
          </a:p>
        </p:txBody>
      </p:sp>
      <p:sp>
        <p:nvSpPr>
          <p:cNvPr id="21507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7CF6ECC1-CBAD-4752-9E1B-CE23032CD02E}" type="slidenum">
              <a:rPr lang="en-US" altLang="en-US" smtClean="0"/>
              <a:pPr/>
              <a:t>12</a:t>
            </a:fld>
            <a:endParaRPr lang="en-US" altLang="en-US"/>
          </a:p>
        </p:txBody>
      </p:sp>
      <p:sp>
        <p:nvSpPr>
          <p:cNvPr id="21509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1000" y="762000"/>
            <a:ext cx="82296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2A7E7F-AD82-4F1B-AC20-AAC1EE7C981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771360" y="2060848"/>
            <a:ext cx="28392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$ </a:t>
            </a:r>
            <a:r>
              <a:rPr lang="fr-FR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sym typeface="Webdings" panose="05030102010509060703" pitchFamily="18" charset="2"/>
              </a:rPr>
              <a:t></a:t>
            </a:r>
            <a:r>
              <a:rPr lang="fr-FR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sym typeface="Webdings" panose="05030102010509060703" pitchFamily="18" charset="2"/>
              </a:rPr>
              <a:t></a:t>
            </a:r>
            <a:endParaRPr lang="fr-FR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8066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8267836" cy="1143000"/>
          </a:xfrm>
        </p:spPr>
        <p:txBody>
          <a:bodyPr>
            <a:normAutofit fontScale="90000"/>
          </a:bodyPr>
          <a:lstStyle/>
          <a:p>
            <a:r>
              <a:rPr lang="fr-CA" dirty="0"/>
              <a:t>Métriques de gestion de projets (2)</a:t>
            </a:r>
            <a:endParaRPr lang="en-US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4ADA4BCE-0DDA-4109-9AE2-7548C473FF55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CA" dirty="0"/>
              <a:t>L’idéal est une métrique unique, globale (</a:t>
            </a:r>
            <a:r>
              <a:rPr lang="fr-CA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CA" dirty="0"/>
              <a:t>)</a:t>
            </a:r>
          </a:p>
          <a:p>
            <a:pPr lvl="1"/>
            <a:r>
              <a:rPr lang="fr-CA" dirty="0"/>
              <a:t>décrivant suffisamment le produit pour avoir</a:t>
            </a:r>
          </a:p>
          <a:p>
            <a:pPr lvl="2">
              <a:tabLst>
                <a:tab pos="1881188" algn="l"/>
              </a:tabLst>
            </a:pPr>
            <a:r>
              <a:rPr lang="fr-CA" dirty="0"/>
              <a:t>Produit = </a:t>
            </a:r>
            <a:r>
              <a:rPr lang="fr-CA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CA" dirty="0"/>
              <a:t> </a:t>
            </a:r>
          </a:p>
          <a:p>
            <a:pPr lvl="3">
              <a:tabLst>
                <a:tab pos="1881188" algn="l"/>
              </a:tabLst>
            </a:pPr>
            <a:r>
              <a:rPr lang="fr-CA" dirty="0"/>
              <a:t>mesuré en unités de </a:t>
            </a:r>
            <a:r>
              <a:rPr lang="fr-CA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endParaRPr lang="fr-CA" dirty="0"/>
          </a:p>
          <a:p>
            <a:pPr lvl="2"/>
            <a:r>
              <a:rPr lang="fr-CA" dirty="0">
                <a:latin typeface="Courier New" panose="02070309020205020404" pitchFamily="49" charset="0"/>
                <a:cs typeface="Courier New" panose="02070309020205020404" pitchFamily="49" charset="0"/>
              </a:rPr>
              <a:t>E </a:t>
            </a:r>
            <a:r>
              <a:rPr lang="fr-CA" dirty="0"/>
              <a:t>= </a:t>
            </a:r>
            <a:r>
              <a:rPr lang="fr-CA" i="1" dirty="0"/>
              <a:t>f</a:t>
            </a:r>
            <a:r>
              <a:rPr lang="fr-CA" dirty="0"/>
              <a:t>(</a:t>
            </a:r>
            <a:r>
              <a:rPr lang="fr-CA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CA" dirty="0"/>
              <a:t>)</a:t>
            </a:r>
          </a:p>
          <a:p>
            <a:pPr lvl="2"/>
            <a:r>
              <a:rPr lang="fr-CA" dirty="0"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fr-CA" dirty="0"/>
              <a:t>= </a:t>
            </a:r>
            <a:r>
              <a:rPr lang="fr-CA" i="1" dirty="0"/>
              <a:t>g</a:t>
            </a:r>
            <a:r>
              <a:rPr lang="fr-CA" dirty="0"/>
              <a:t>(</a:t>
            </a:r>
            <a:r>
              <a:rPr lang="fr-CA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CA" dirty="0"/>
              <a:t>)</a:t>
            </a:r>
          </a:p>
          <a:p>
            <a:pPr lvl="2"/>
            <a:r>
              <a:rPr lang="fr-CA" dirty="0"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fr-CA" dirty="0"/>
              <a:t>= </a:t>
            </a:r>
            <a:r>
              <a:rPr lang="fr-CA" i="1" dirty="0"/>
              <a:t>h</a:t>
            </a:r>
            <a:r>
              <a:rPr lang="fr-CA" dirty="0"/>
              <a:t>(</a:t>
            </a:r>
            <a:r>
              <a:rPr lang="fr-CA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CA" dirty="0"/>
              <a:t>)</a:t>
            </a:r>
          </a:p>
          <a:p>
            <a:r>
              <a:rPr lang="fr-CA" dirty="0"/>
              <a:t>Trois unités</a:t>
            </a:r>
          </a:p>
          <a:p>
            <a:pPr lvl="1"/>
            <a:r>
              <a:rPr lang="fr-CA" dirty="0"/>
              <a:t>lignes de code (ou KLOC = </a:t>
            </a:r>
            <a:r>
              <a:rPr lang="fr-CA" dirty="0" err="1"/>
              <a:t>kilolignes</a:t>
            </a:r>
            <a:r>
              <a:rPr lang="fr-CA" dirty="0"/>
              <a:t> de code)</a:t>
            </a:r>
          </a:p>
          <a:p>
            <a:pPr lvl="1"/>
            <a:r>
              <a:rPr lang="fr-CA" dirty="0"/>
              <a:t>points de fonction (FP)</a:t>
            </a:r>
          </a:p>
          <a:p>
            <a:pPr lvl="1"/>
            <a:r>
              <a:rPr lang="fr-CA" dirty="0"/>
              <a:t>points de cas d’utilisation (UCP)</a:t>
            </a:r>
          </a:p>
          <a:p>
            <a:endParaRPr lang="fr-CA" dirty="0"/>
          </a:p>
        </p:txBody>
      </p:sp>
      <p:sp>
        <p:nvSpPr>
          <p:cNvPr id="21507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7CF6ECC1-CBAD-4752-9E1B-CE23032CD02E}" type="slidenum">
              <a:rPr lang="en-US" altLang="en-US" smtClean="0"/>
              <a:pPr/>
              <a:t>13</a:t>
            </a:fld>
            <a:endParaRPr lang="en-US" altLang="en-US"/>
          </a:p>
        </p:txBody>
      </p:sp>
      <p:sp>
        <p:nvSpPr>
          <p:cNvPr id="21509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1000" y="762000"/>
            <a:ext cx="82296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sz="1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8E3902-2255-492F-91AA-416FB3D15D3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427965" y="2636912"/>
            <a:ext cx="1412567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CA" sz="115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896777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3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7547756" cy="1143000"/>
          </a:xfrm>
        </p:spPr>
        <p:txBody>
          <a:bodyPr>
            <a:normAutofit fontScale="90000"/>
          </a:bodyPr>
          <a:lstStyle/>
          <a:p>
            <a:r>
              <a:rPr lang="fr-CA" dirty="0"/>
              <a:t>Modèles empirique d’estimation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C8239BE1-12BC-44A9-825D-7817061B7B47}"/>
                  </a:ext>
                </a:extLst>
              </p:cNvPr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>
              <a:xfrm>
                <a:off x="228600" y="1403874"/>
                <a:ext cx="8686800" cy="487680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fr-CA" dirty="0"/>
                  <a:t>Un modèle empirique typique est dérivé en utilisant l’analyse de régression sur les données des projets passés</a:t>
                </a:r>
              </a:p>
              <a:p>
                <a:r>
                  <a:rPr lang="fr-CA" dirty="0"/>
                  <a:t>La structure du modèle prend la forme de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 × </m:t>
                      </m:r>
                      <m:sSup>
                        <m:sSupPr>
                          <m:ctrlPr>
                            <a:rPr lang="fr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fr-CA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fr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fr-CA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CA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CA" sz="2400" dirty="0"/>
                  <a:t>, </a:t>
                </a:r>
                <a14:m>
                  <m:oMath xmlns:m="http://schemas.openxmlformats.org/officeDocument/2006/math">
                    <m:r>
                      <a:rPr lang="fr-CA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CA" sz="2400" dirty="0"/>
                  <a:t> et </a:t>
                </a:r>
                <a14:m>
                  <m:oMath xmlns:m="http://schemas.openxmlformats.org/officeDocument/2006/math">
                    <m:r>
                      <a:rPr lang="fr-CA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fr-CA" sz="2400" dirty="0"/>
                  <a:t> sont des constantes empiriquement dérivées</a:t>
                </a:r>
              </a:p>
              <a:p>
                <a:pPr marL="457200" lvl="1" indent="0">
                  <a:buNone/>
                </a:pPr>
                <a:r>
                  <a:rPr lang="fr-CA" sz="2400" dirty="0"/>
                  <a:t>E est la métrique. Ex.:  l’effort en personne-mois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C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fr-CA" sz="24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fr-CA" sz="2400" dirty="0"/>
                  <a:t> est une variable d’estimation (LOC, FP, ou rarement UCP)</a:t>
                </a:r>
              </a:p>
              <a:p>
                <a:pPr marL="514350" indent="-457200"/>
                <a:r>
                  <a:rPr lang="fr-CA" dirty="0"/>
                  <a:t>La majorité des modèles d’estimation ont une composante d’ajustement suivant les caractéristiques d’un projet</a:t>
                </a:r>
              </a:p>
              <a:p>
                <a:pPr marL="914400" lvl="1" indent="-457200"/>
                <a:r>
                  <a:rPr lang="fr-CA" dirty="0"/>
                  <a:t>Ex.: complexité du problème, expérience de l’équipe, environnement de développement, etc.</a:t>
                </a:r>
              </a:p>
              <a:p>
                <a:pPr marL="57150" indent="0">
                  <a:buNone/>
                </a:pPr>
                <a:endParaRPr lang="fr-CA" dirty="0"/>
              </a:p>
            </p:txBody>
          </p:sp>
        </mc:Choice>
        <mc:Fallback xmlns="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C8239BE1-12BC-44A9-825D-7817061B7B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7"/>
                </p:custDataLst>
              </p:nvPr>
            </p:nvSpPr>
            <p:spPr>
              <a:xfrm>
                <a:off x="228600" y="1403874"/>
                <a:ext cx="8686800" cy="4876800"/>
              </a:xfrm>
              <a:blipFill>
                <a:blip r:embed="rId8"/>
                <a:stretch>
                  <a:fillRect l="-1193" t="-1875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83" name="Espace réservé du numéro de diapositive 2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2BD59D5-02FB-480A-A846-9ADE9986F709}" type="slidenum">
              <a:rPr lang="en-US" altLang="en-US" smtClean="0"/>
              <a:pPr/>
              <a:t>14</a:t>
            </a:fld>
            <a:endParaRPr lang="en-US" altLang="en-US"/>
          </a:p>
        </p:txBody>
      </p:sp>
      <p:sp>
        <p:nvSpPr>
          <p:cNvPr id="20484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1000" y="609600"/>
            <a:ext cx="82296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727459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02666ECC-811D-41A7-8D5B-410CD6AF85A8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4929187"/>
            <a:ext cx="7259724" cy="1362075"/>
          </a:xfrm>
        </p:spPr>
        <p:txBody>
          <a:bodyPr>
            <a:normAutofit/>
          </a:bodyPr>
          <a:lstStyle/>
          <a:p>
            <a:r>
              <a:rPr lang="fr-CA" dirty="0"/>
              <a:t>Nombre de lignes de code (LOC) 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5D6B7039-07A6-43E4-8627-81998BF31A91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075B49E-C1B1-4F2A-A007-A15FB6BF7FBE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pPr>
              <a:defRPr/>
            </a:pPr>
            <a:fld id="{DCE2AF9A-5036-46CD-BF84-8926DC9DFF78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214819F-9FD9-4885-B026-640A2F71593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23" b="16203"/>
          <a:stretch/>
        </p:blipFill>
        <p:spPr>
          <a:xfrm>
            <a:off x="5616116" y="872717"/>
            <a:ext cx="3048727" cy="20522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bg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07767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8678732" cy="1143000"/>
          </a:xfrm>
        </p:spPr>
        <p:txBody>
          <a:bodyPr>
            <a:noAutofit/>
          </a:bodyPr>
          <a:lstStyle/>
          <a:p>
            <a:r>
              <a:rPr lang="fr-CA" sz="3600" dirty="0"/>
              <a:t>Nombre de lignes de code (LOC) 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99039FD7-345B-463A-B487-077F427A5121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Ou </a:t>
            </a:r>
            <a:r>
              <a:rPr lang="fr-CA" dirty="0" err="1"/>
              <a:t>kilolignes</a:t>
            </a:r>
            <a:r>
              <a:rPr lang="fr-CA" dirty="0"/>
              <a:t> (KLOC) </a:t>
            </a:r>
          </a:p>
          <a:p>
            <a:r>
              <a:rPr lang="fr-CA" dirty="0"/>
              <a:t>Justification</a:t>
            </a:r>
          </a:p>
          <a:p>
            <a:pPr lvl="1"/>
            <a:r>
              <a:rPr lang="fr-CA" dirty="0"/>
              <a:t>existe pour tout projet logiciel</a:t>
            </a:r>
          </a:p>
          <a:p>
            <a:pPr lvl="1"/>
            <a:r>
              <a:rPr lang="fr-CA" dirty="0"/>
              <a:t>tout le monde connaît</a:t>
            </a:r>
          </a:p>
          <a:p>
            <a:pPr lvl="1"/>
            <a:r>
              <a:rPr lang="fr-CA" dirty="0"/>
              <a:t>facile à compter</a:t>
            </a:r>
          </a:p>
          <a:p>
            <a:endParaRPr lang="fr-CA" dirty="0"/>
          </a:p>
        </p:txBody>
      </p:sp>
      <p:sp>
        <p:nvSpPr>
          <p:cNvPr id="22531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0F7410C-7517-4698-9B4A-E5B1A521AB8C}" type="slidenum">
              <a:rPr lang="en-US" altLang="en-US" smtClean="0"/>
              <a:pPr/>
              <a:t>16</a:t>
            </a:fld>
            <a:endParaRPr lang="en-US" altLang="en-US"/>
          </a:p>
        </p:txBody>
      </p:sp>
      <p:sp>
        <p:nvSpPr>
          <p:cNvPr id="22533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04800" y="685800"/>
            <a:ext cx="8229600" cy="559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endParaRPr lang="fr-CA" sz="16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9F2BC9B-984E-4C7F-9646-075E17B230B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925" y="3836006"/>
            <a:ext cx="3048727" cy="305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99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LOC - Problèmes </a:t>
            </a:r>
            <a:endParaRPr lang="en-US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99039FD7-345B-463A-B487-077F427A5121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Définitions</a:t>
            </a:r>
          </a:p>
          <a:p>
            <a:pPr lvl="1"/>
            <a:r>
              <a:rPr lang="fr-CA" dirty="0"/>
              <a:t>quelles lignes de quel code ?</a:t>
            </a:r>
          </a:p>
          <a:p>
            <a:pPr lvl="1"/>
            <a:r>
              <a:rPr lang="fr-CA" dirty="0"/>
              <a:t>commentaires inclus ou exclus?</a:t>
            </a:r>
          </a:p>
          <a:p>
            <a:pPr lvl="1"/>
            <a:r>
              <a:rPr lang="fr-CA" dirty="0"/>
              <a:t>cas du code réutilisé</a:t>
            </a:r>
          </a:p>
          <a:p>
            <a:pPr lvl="1"/>
            <a:r>
              <a:rPr lang="fr-CA" dirty="0"/>
              <a:t>cas du code généré</a:t>
            </a:r>
          </a:p>
          <a:p>
            <a:r>
              <a:rPr lang="fr-CA" dirty="0"/>
              <a:t>Cohérence</a:t>
            </a:r>
          </a:p>
          <a:p>
            <a:pPr lvl="1"/>
            <a:r>
              <a:rPr lang="fr-CA" dirty="0"/>
              <a:t>langage</a:t>
            </a:r>
          </a:p>
          <a:p>
            <a:pPr lvl="1"/>
            <a:r>
              <a:rPr lang="fr-CA" dirty="0"/>
              <a:t>type de langage</a:t>
            </a:r>
          </a:p>
        </p:txBody>
      </p:sp>
      <p:sp>
        <p:nvSpPr>
          <p:cNvPr id="22531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0F7410C-7517-4698-9B4A-E5B1A521AB8C}" type="slidenum">
              <a:rPr lang="en-US" altLang="en-US" smtClean="0"/>
              <a:pPr/>
              <a:t>17</a:t>
            </a:fld>
            <a:endParaRPr lang="en-US" altLang="en-US"/>
          </a:p>
        </p:txBody>
      </p:sp>
      <p:sp>
        <p:nvSpPr>
          <p:cNvPr id="22533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04800" y="685800"/>
            <a:ext cx="8229600" cy="559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endParaRPr lang="fr-CA" sz="16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0303ED4-AF13-401D-9ECE-C81B0D458F6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32" y="1556792"/>
            <a:ext cx="2732868" cy="2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60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LOC – Problèmes (2) </a:t>
            </a:r>
            <a:endParaRPr lang="en-US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99039FD7-345B-463A-B487-077F427A5121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Effets pervers</a:t>
            </a:r>
          </a:p>
          <a:p>
            <a:pPr lvl="1"/>
            <a:r>
              <a:rPr lang="fr-CA" dirty="0"/>
              <a:t>pénalise le bon programmeur</a:t>
            </a:r>
          </a:p>
          <a:p>
            <a:pPr lvl="1"/>
            <a:r>
              <a:rPr lang="fr-CA" dirty="0"/>
              <a:t>favorise </a:t>
            </a:r>
          </a:p>
          <a:p>
            <a:pPr lvl="2"/>
            <a:r>
              <a:rPr lang="fr-CA" dirty="0"/>
              <a:t>la prolixité inutile en programmation</a:t>
            </a:r>
          </a:p>
          <a:p>
            <a:pPr lvl="2"/>
            <a:r>
              <a:rPr lang="fr-CA" dirty="0"/>
              <a:t>l’activité de programmation au détriment des autres </a:t>
            </a:r>
          </a:p>
          <a:p>
            <a:r>
              <a:rPr lang="fr-CA" dirty="0"/>
              <a:t>Disponibilité</a:t>
            </a:r>
          </a:p>
          <a:p>
            <a:pPr lvl="1"/>
            <a:r>
              <a:rPr lang="fr-CA" dirty="0"/>
              <a:t>n’est pas disponible en début</a:t>
            </a:r>
          </a:p>
          <a:p>
            <a:pPr lvl="1"/>
            <a:r>
              <a:rPr lang="fr-CA" dirty="0"/>
              <a:t>doit être estimé</a:t>
            </a:r>
          </a:p>
        </p:txBody>
      </p:sp>
      <p:sp>
        <p:nvSpPr>
          <p:cNvPr id="22531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0F7410C-7517-4698-9B4A-E5B1A521AB8C}" type="slidenum">
              <a:rPr lang="en-US" altLang="en-US" smtClean="0"/>
              <a:pPr/>
              <a:t>18</a:t>
            </a:fld>
            <a:endParaRPr lang="en-US" altLang="en-US"/>
          </a:p>
        </p:txBody>
      </p:sp>
      <p:sp>
        <p:nvSpPr>
          <p:cNvPr id="22533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04800" y="685800"/>
            <a:ext cx="8229600" cy="559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endParaRPr lang="fr-CA" sz="16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0303ED4-AF13-401D-9ECE-C81B0D458F6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4047581"/>
            <a:ext cx="2732868" cy="24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182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Rectangle 3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LOC - Acceptation</a:t>
            </a:r>
            <a:endParaRPr lang="en-US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BE6F7671-8106-4A89-9132-E8492B117B44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dirty="0"/>
              <a:t>En général </a:t>
            </a:r>
          </a:p>
          <a:p>
            <a:pPr lvl="1"/>
            <a:r>
              <a:rPr lang="fr-CA" dirty="0"/>
              <a:t>accepté et utilisé </a:t>
            </a:r>
          </a:p>
          <a:p>
            <a:pPr lvl="1"/>
            <a:r>
              <a:rPr lang="fr-CA" dirty="0"/>
              <a:t>pour estimer l’effort et la productivité</a:t>
            </a:r>
          </a:p>
          <a:p>
            <a:r>
              <a:rPr lang="fr-CA" dirty="0"/>
              <a:t>Lignes de code source livrées</a:t>
            </a:r>
          </a:p>
          <a:p>
            <a:r>
              <a:rPr lang="fr-CA" dirty="0"/>
              <a:t>Commentaires exclus</a:t>
            </a:r>
          </a:p>
          <a:p>
            <a:r>
              <a:rPr lang="fr-CA" dirty="0"/>
              <a:t>Prise en compte du code réutilisé</a:t>
            </a:r>
          </a:p>
          <a:p>
            <a:endParaRPr lang="fr-CA" dirty="0"/>
          </a:p>
          <a:p>
            <a:endParaRPr lang="fr-CA" dirty="0"/>
          </a:p>
        </p:txBody>
      </p:sp>
      <p:sp>
        <p:nvSpPr>
          <p:cNvPr id="23555" name="Espace réservé du numéro de diapositive 2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7B866AAF-8DB0-457A-B717-1B05D1043BD0}" type="slidenum">
              <a:rPr lang="en-US" altLang="en-US" smtClean="0"/>
              <a:pPr/>
              <a:t>19</a:t>
            </a:fld>
            <a:endParaRPr lang="en-US" altLang="en-US"/>
          </a:p>
        </p:txBody>
      </p:sp>
      <p:sp>
        <p:nvSpPr>
          <p:cNvPr id="23556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28600" y="990600"/>
            <a:ext cx="82296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endParaRPr lang="fr-CA" sz="16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9A50F80-8A0C-4456-B6DD-4A81D0855D0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172" y="3501543"/>
            <a:ext cx="2504222" cy="276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55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5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Plan</a:t>
            </a:r>
            <a:endParaRPr lang="fr-FR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BBC83E99-9D44-4429-A699-F11EFB790ACB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dirty="0"/>
              <a:t>Introduction</a:t>
            </a:r>
          </a:p>
          <a:p>
            <a:r>
              <a:rPr lang="fr-CA" dirty="0"/>
              <a:t>Mesures, métriques et indicateurs</a:t>
            </a:r>
          </a:p>
          <a:p>
            <a:r>
              <a:rPr lang="fr-CA" dirty="0"/>
              <a:t>Mesures directes et indirectes</a:t>
            </a:r>
          </a:p>
          <a:p>
            <a:r>
              <a:rPr lang="fr-CA" dirty="0"/>
              <a:t>Les métriques prédictives</a:t>
            </a:r>
          </a:p>
          <a:p>
            <a:r>
              <a:rPr lang="fr-CA" dirty="0"/>
              <a:t>Les métriques de gestion de projets</a:t>
            </a:r>
          </a:p>
          <a:p>
            <a:pPr lvl="1"/>
            <a:r>
              <a:rPr lang="fr-CA" dirty="0"/>
              <a:t>lignes de code</a:t>
            </a:r>
          </a:p>
          <a:p>
            <a:pPr lvl="1"/>
            <a:r>
              <a:rPr lang="fr-CA" dirty="0"/>
              <a:t>points de fonction</a:t>
            </a:r>
          </a:p>
          <a:p>
            <a:pPr lvl="1"/>
            <a:r>
              <a:rPr lang="fr-CA" dirty="0"/>
              <a:t>points de cas d’utilisation</a:t>
            </a:r>
          </a:p>
          <a:p>
            <a:endParaRPr lang="fr-CA" dirty="0"/>
          </a:p>
        </p:txBody>
      </p:sp>
      <p:sp>
        <p:nvSpPr>
          <p:cNvPr id="4099" name="Espace réservé du numéro de diapositive 2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4769357-5A3E-4DC2-A382-C5E2F65730DE}" type="slidenum">
              <a:rPr lang="en-US" altLang="en-US" smtClean="0"/>
              <a:pPr/>
              <a:t>2</a:t>
            </a:fld>
            <a:endParaRPr lang="en-US" altLang="en-US"/>
          </a:p>
        </p:txBody>
      </p:sp>
      <p:sp>
        <p:nvSpPr>
          <p:cNvPr id="4100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57200" y="1719263"/>
            <a:ext cx="8229600" cy="361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34950" indent="-347663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sz="2400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B0222AF-006C-4AD9-ADB7-25B0DE05B7D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884516"/>
            <a:ext cx="1433996" cy="143399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117B4DC5-6DBE-496D-9642-90259F93AD24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Points de fonction (FP)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84E1403-E58A-4717-B670-14C79B6D8F28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23F1BC-FADC-4DA7-8077-F881C93B80C4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pPr>
              <a:defRPr/>
            </a:pPr>
            <a:fld id="{DCE2AF9A-5036-46CD-BF84-8926DC9DFF78}" type="slidenum">
              <a:rPr lang="en-US" altLang="en-US" smtClean="0"/>
              <a:pPr>
                <a:defRPr/>
              </a:pPr>
              <a:t>20</a:t>
            </a:fld>
            <a:endParaRPr lang="en-US" alt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925B32A-88F5-4ECC-B2AC-38E5665A145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264188" y="728700"/>
            <a:ext cx="2333625" cy="1752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48C3F7-7842-4243-9B6A-878767B5FA2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1984" y="6259810"/>
            <a:ext cx="72185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200" dirty="0" err="1"/>
              <a:t>Ref</a:t>
            </a:r>
            <a:r>
              <a:rPr lang="fr-CA" sz="1200" dirty="0"/>
              <a:t> 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http://www.eng.auburn.edu/~kchang/comp6710/handouts/Function_Point_Training_Booklet.doc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http://fpaestimation.blogspot.ca/2010/09/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369429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Points de fonction (FP)</a:t>
            </a:r>
            <a:endParaRPr lang="en-US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8381DD0D-AB9C-488A-8328-732A7F93D684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Proposé par Albrecht en 1979</a:t>
            </a:r>
          </a:p>
          <a:p>
            <a:pPr lvl="1"/>
            <a:r>
              <a:rPr lang="fr-CA" dirty="0"/>
              <a:t>pour régler la non-disponibilité au début du projet</a:t>
            </a:r>
          </a:p>
          <a:p>
            <a:r>
              <a:rPr lang="fr-CA" dirty="0"/>
              <a:t>Compte les fonctionnalités attendues</a:t>
            </a:r>
          </a:p>
          <a:p>
            <a:pPr lvl="1"/>
            <a:r>
              <a:rPr lang="fr-CA" dirty="0"/>
              <a:t>telles que décrites dans une spécification</a:t>
            </a:r>
          </a:p>
          <a:p>
            <a:r>
              <a:rPr lang="fr-CA" dirty="0"/>
              <a:t>En 1986, création de l’IFPUG pour</a:t>
            </a:r>
          </a:p>
          <a:p>
            <a:pPr lvl="1"/>
            <a:r>
              <a:rPr lang="fr-CA" dirty="0"/>
              <a:t>diffuser la méthode</a:t>
            </a:r>
          </a:p>
          <a:p>
            <a:pPr lvl="1"/>
            <a:r>
              <a:rPr lang="fr-CA" dirty="0"/>
              <a:t>la normaliser </a:t>
            </a:r>
          </a:p>
          <a:p>
            <a:pPr lvl="1"/>
            <a:r>
              <a:rPr lang="fr-CA" dirty="0"/>
              <a:t>en garantir l’adéquation aux besoins des utilisateurs</a:t>
            </a:r>
          </a:p>
          <a:p>
            <a:pPr lvl="1"/>
            <a:r>
              <a:rPr lang="fr-CA" dirty="0"/>
              <a:t>l’expliquer dans « </a:t>
            </a:r>
            <a:r>
              <a:rPr lang="en-US" dirty="0"/>
              <a:t>Point Counting Practices Manual </a:t>
            </a:r>
            <a:r>
              <a:rPr lang="fr-CA" dirty="0"/>
              <a:t>»</a:t>
            </a:r>
          </a:p>
        </p:txBody>
      </p:sp>
      <p:sp>
        <p:nvSpPr>
          <p:cNvPr id="5123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66EDD60F-C1F9-4F9F-AB67-62A7FE216560}" type="slidenum">
              <a:rPr lang="en-US" altLang="en-US" smtClean="0"/>
              <a:pPr/>
              <a:t>21</a:t>
            </a:fld>
            <a:endParaRPr lang="en-US" altLang="en-US"/>
          </a:p>
        </p:txBody>
      </p:sp>
      <p:sp>
        <p:nvSpPr>
          <p:cNvPr id="5125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23850" y="1268413"/>
            <a:ext cx="8229600" cy="43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sz="2000" dirty="0">
              <a:latin typeface="Arial Unicode MS" pitchFamily="34" charset="-128"/>
            </a:endParaRPr>
          </a:p>
        </p:txBody>
      </p:sp>
      <p:sp>
        <p:nvSpPr>
          <p:cNvPr id="7" name="AutoShape 2" descr="data:image/jpeg;base64,/9j/4AAQSkZJRgABAQAAAQABAAD/2wCEAAkGBxIQERUQEBAVFRUVFRUVFxgYFRcVFRsYFRcYFhYXFRcYHSggGBolGxcVITEhJikrLi4uGB8zODMtNygtLisBCgoKBQUFDgUFDisZExkrKysrKysrKysrKysrKysrKysrKysrKysrKysrKysrKysrKysrKysrKysrKysrKysrK//AABEIALgA9QMBIgACEQEDEQH/xAAcAAACAgMBAQAAAAAAAAAAAAAABwEGAgQFCAP/xABMEAABAwEDBAsNBgQGAwEBAAABAAIDEQQFEgYHITETFyJBUVJhcZKT0QgUFjQ1U1RygZGhseEyc3SzwcMjQmKCFTNDVaLCJGOyoyX/xAAUAQEAAAAAAAAAAAAAAAAAAAAA/8QAFBEBAAAAAAAAAAAAAAAAAAAAAP/aAAwDAQACEQMRAD8Ad9VQ8ts6liu1xiFbRONBjYQA0/8AseahvNQnTqW9nSymN23dJNG4CV9IouHG7+YA6y1oJ9i8zXBcstvmLGn+p73VNK6yd8k6edAwrwz8W15Ow2WGIb1S6Rw5zoB9wXL27L240HUjtV6yazQ2drQ6VuI01v3RPKG6grpY8g7DFqhb0Wj9ECS27b240HVDtUbdt7caDqvqnz4JWL0dnRCnwSsfo7OiECG27b240HVDtUbdt7caDqvqn14JWP0dnRHYjwSsXo7OiOxAhdu29uNB1X1Rt23txoOq+qfXglY/R2dFvYjwSsfo7Oi3sQIXbtvbjQdV9Ubdt7caDqh2p9eCVj9HZ0W9iPBOx+js6LexAhdu29uNB1X1Rt23txoOq+qfXgnY/R2dFvYgZJ2P0dnRb2IELt23txoOq+qNu29uNB1X1T58E7H6Ozot7FHgpY/R2dFvYgQ+3be3Gg6r6o27b240HVfVPjwUsfo7Oi3sUeCtj9HZ0W9iBEbdt7caDqvqjbtvbjQdV9U9/BSx+js6LexR4KWP0dnRb2IETt23txoOq+qNu29uNB1X1T1OStj9HZ0W9iPBax+js6LexAitu29uNB1X1Rt23txoOq+qeZyVsno7Oi3sR4LWT0dnRb2IEZt23txoOq+qNu29uNB1Q7U8TktZPR2dFvYoOS9k9HZ0W9iBIbdt7caDqh2rOLPdegIJMDhvjYqV9oKdfgtZPR2dBvYtS05D3fJpfZIj/aB8qIF5defyYGlqsTHN4Y3ljh7HAh3NUJr5IZZ2O9GYrNLugAXRO0Ss9ZtdVdFRUJc5TZmbNI0vsLzDJpOFxL43cnCzn0jkSkui8bRdFuEgBZLA8tew6KgGj2O5CN/mKD2Ghat12xs8Mc8ZqyVjZGnkeA4fAoQJPukrwrJZLMK7lssruA4y1jfaML+kunmYuENgY5zQcQ2Z3t+wDzAKm90DO5164TqbBGB/diJ+KdWQdkEVnIGrcsHMxtP1QWaiFClAKUIQCEIQCEIQCEKCUAhVqTOBdbSWm8IKgkHd10jRvLHbEun/AHCDpHsQWZCrG2JdP+4wdI9ig5xLp/3CH3nsQWZBVYOcS6v9wh957FjtiXV/uEPvPYgtChVZ2ce6fT4vj2LA5ybp9Oj+PYgthWJVSOcy6fTWe53YrPZbXHK0PjeHNcAQRvg6QUH1ULJYlBBWKyWKCCsVmVgUEUSTz/3IGvhtzQN3WF/KQC5h9wcPYnaqHnqsQlumRx1wyRSt58Wxn/jI720QdDMdeGzXRE3RWF0kZ0/1Fw+DkLidzef/AAbR+J/bYhBQM/3ld33MPyKfWSXi49ZyQuf7yu77mH5FPvJLxces5B2VKEIJQhCAQhCAQhCAS+z5Xo6z3U9rHFpme2I+qdLx7QKcyYKUfdHSUsdmbXXaCfYI3dqDz6hCEAhCEHcyfyYtFuDjA1uFpAJc7CKne5TRWODNZana5YhzBzvkFZM1EOGwl3GmeRzANb8wU7rBA1kbQANQ3kCCs2Z55pitLjyNhp8S/wDRdmx5moh9ozP53NaPgK/FOxCBVWXNDZWmphB9Z7nD3VVxu7J10RbheGhtAABvDeCsagoIUFSVBQQsVksUEFYlSoKCFTs7fki1erH+axXBU/O35ItXNH+axByO5t8RtP4n9tiEdzb4jafxP7bEIKDn+8ru+5h+RT7yS8XHrOSEz/eV3fcw/Ip95JeLj1nIO0had63nDZYnTWiRscbdbnGg5hwnkCVV9Z+IGOw2SxvlGndyP2If2tDXEjnpzIHEhIqDP7KD/Eu+Miv8szmn4tKYWR2cqw3kRGx5imP+lJQOPqEGjvZp5EFzQhVnK/LmxXWP/IkrIRVsTKOkPsroB4TRBZkJG27P6+p2C72htdBkmJJHCQ1oA5qlbN05+2OcG2qwljTrfHLiI/sc0aPagdKRndJz7uxR11NmcRzlgB+Dk3snsobNb4tmsszZG79NDm8jmnS086RvdFz1vGBm82ytPtdLLX4NagVCF3bjyUtVsGKKPcVpjccLeWnD7FZI81VoNf48ZPIHn9EC+QrXfmb+3WUF5i2Rg0l0dTQcJbrVVKB5ZtYiLvs4I1l56Urj8qJzMGgcyU2SUsdnsVmfM9sbGRRlznGgGjEdfKov/PpZonFljsz56GmN7tiZztFC4+0BA21CRkOfuYHd3fGRwNlc0+8tPyV6yTzpWC8HCKroJToDJKAE/wBDxoPNoPIgvCgqRyLg5V5X2S7GYrVKA46Wxt0yO5m8HKaIO4oKSt4Z+TiIs9gGHeMku6PO1rdHvKyu/PwKgWmwUbvuilqfYx4Fekgc6hcXJvKqyXgzZLNMHcLTuXt9Zp0hdpBiViVkViUEKnZ3PJFq5o/zWK4qnZ3PJFq5o/zWIOR3NviNp/E/tsQjubfEbT+J/bYhBQc/3ld33MPyKfWSjqWepNAHOJPAkLn+8ru+5h+RTtu9rnXdM1n2jHOG85Y6nxog885yssX3pa3PxHYIyWwt1DDvvI4zqV5qDeVRKCoQCyjcQQQaEaQRoII3wsVICB33Bnbe26ZXzUfaoqRRk6nOcNw9w5AHV9XlSXttrfNI6aV5e97i5zjpJJ11UshfsTnj7Ae0H1iHFvwBWuUEIQhB2clMoZrutDbTA+hBAc3ec3faQmNeNkbfN6utcmmFkMGjecSzEGnk0klKIJt5o5MVmkDicQmA/tEbAweyjkDOuC5BKA47lg0ADRq3gN4K2QWRjBRrQFNkiDGNaNQAX2QYlo4AkdnzyEZE3/E7KzCKhs7AKN3Ro2QcBroPOOWrzVRzsAG6LU0j7TY2NFabp0rAz4kH2IPOGVt/utTmxNd/Bha1rBqqQ0AuI4dfMq8vpNEWOLXa2ktI5QaFfNAKQoQgcWRWc6SCwSmZ2yPs7QGhx+3j0R1PrazwCqVN73lLapn2id+OSR2Jx+AA5AAAOQLGKF5jkc37LSzF7SQ341WqgEIQg37nvWSyTNnhdRzTw6wdYPCCvS+SGU4tMUbyatkaCDvg77TzGo9i8tBOvNsC274ieGQjmxn6oHKsSvnY34o2u4WhfQoIVOzueSLVzR/msVxVOzueSLVzR/msQcjubfEbT+J/bYhHc3eI2n8T+2xCCg5/vK7vuYfkU+skz/449YpC5/vK7vuYfkU+slPFx6zkCHzu5ASWK0OtcDC6zSuL9yNETialrhvNqdB1aaJbL2xLEHtLXAFpFCDqIPCltlDmgsczjJEzY9ehpw+4avgg83hbNgsUk8giiYXvdqAHz4BypyR5nomHdMmfzvA/+WhW+48iBAMMULIgaVNNJ5zvoKlcWQTX2M3fUY5d06SlcL9FCBvhtBo4K8KU+UuT093zus9pYWuB0Gm5e3ecw74K9c3ZdrIG0bpJ1k61878uOz22PYrTE2RusVFSDwg7yDxmpAT8vXMpZqkxGQAnU14r/wAgV87BmngidU2d8hHHdVvtAoCgVWRuS8lukBILYWuGN9NBpSrG8Lj8KreufKTvC8JnYawukcxzRvNa6jXDlFPan3YcmCxm6oxjWmjQBoAG9ReWLVOZHukP8znO6RJ/VB7EycveK2Wdk0D2vaRQlprQjePAeRdNeMrnvq0WN+yWad8Tt/C6gPrDU72hW2PO/ewZgNoaTxjG3F79XwQenLRO2NpfI4Na0VLnGjQBrJJ1BInOBl4287dZrDZTWzstERc/zj8Q1DiivtS1v7Km227xq1SSDik0Zz4G0bXlotjIFmK8LOOB5PRY536ILBnEyOkZJJbYGF0Tt1IAP8snW4/0GhNd7Sl+QvWuSUYJkJ4Ke9cnKTNVd1rJe2ERPJNTGcAJO+Rqqg8vr7WWyvle2ONpc9xoGgVJKdhzNQRnTszx64/6tBVjuXIxtm3MFnbHUULtbjzuOkoKnk5ka2KxPs01C+cVkIH2TrYBw4SK86WOVGTFou6bYbQwgHSx9Dhe3haeHhGsL1LddxiMh7zV29wBbl6XZDaozDaImyMP8rhUc/IeVB40IUL0PfGZiwyOLoTJHX+UP0DmxArnWTNNZ4iCYnyU47qg84AAKBS5L5Ny26UNaCIwd3JTQ0cHK7kT2uywhoZBGKNaAwDgDRRdC78nHtaI2MbGwaAAKAewLj3DeNpgtMkcrKsaDhc5uEn7NKcmk04fYgYcLMLQ3gFFkVjDJiaHcIqsiggqnZ3PJFq5o/zWK4qnZ3PJFq5o/wA1iDkdzd4jafxP7bEI7m7xG0/if22IQUHP95Xd9zD8in1kp4uPWckLn+8ru+5h+RT5yU8XHrOQdkLJYhSEGSFCEEoQhBKEIQc7KK1bDZLRL5uCZ/Rjc79F4yXrnOVPsd0213DZ5G9MYP8AsvI5QQhCEArbmvs+O8GO4jJH/wDHB/2VSV7zRRVtcjuCIjpOb2IPQOSTdy88v6LvFcbJln8A71XHT+qXd7W61tnt9ldbZi2zNjLKENJD7LiO6bQ/afiqDvIG6oSguLOHNZYI4potlOwWVzDshJcZjsYxkt0EEEnXXVvpg5P5Q98A7NFsLw5zQCahwGp43xUfynSOVB3VCWF4ZZWix2u2AkzsZaYIY2OcGtaJmMNahpJFXHhX2kzizOkijbZ2MPfFoilrI54Igic+rHYBrNDpG9TfqgZBUEpeNzlP73757wdhc2IsOygNrK8Ma1xw6KVaagHWRvVOFrzkzxCTZLA0OhiE0g75qMJe5oDCI9JwtJ000oGIV8J7Kx+l7QVSLZnDc2YRMs7KObLhcZSSDHDsoLw1lADqpWtKHRqVfGX07XQzytOJ1iY/CHgRPdJJC1tW4ag1fpdpoK6CgbYbQUCghUJ+cRzHGF1lBlbNFCaSYY6Stxh9S0necMNNfIV8Js5Lm2d0xsrMUbpw8bKaEwOw0joypxcJADRw1QMNU7O55ItXNH+axca6L8kdbra5sj8OOEtY5xcGgwscQ0HVpLtS2s4tv2a5rUSKECP8xiDX7m7xG0/if22IR3N3iNp/E/tsQgoOf7yu77mH5FPnJXxces5IbP8AeV3fcw/Ip85K+Lj1nIOyEKEIMlKxUhBKlQEIJQhCCk55rWI7ntNf59jj6T2n9F5YK9JZ/wCfDdYbx54x7qlebighCEIBMjM7FurQ/kY34kpbpqZnWfwZ3f8AsaPc2p+aB55OtpA3lqfiuTfmSMcjppmNOOcUlGJ260YRv7zQBzLuXMykDByfMpTWbKq2QC0TY3yCGedoL3fwy0SNaGYRpBAJ3XzQWB2QbKUMFQWNiILiaMYcTQNO8dIO8unYcnnxAUaSK6QXEk8pcTU73uXHdnHnxuiFniLu+o4GuJe0APjEmJzdNTppSoWV25x5bRgiZBG2bY5JHhznYDgndAGxjWAcDiXGuGoFDrQdK9shIZS6RocXPcyR7S92l7KYXHTrFB7lzW5EjFi2J1dkMtcbq43CjjWu+NBC482WtpeYpJtQtdpa0RudHRsUclGubUiQbnfpQ6dK6G2bMyLE+zxvc6ystLKPc1oxPaxzHmjqkY2kEUrQ6kGyMhWlhiEbgxzseHG7C0h2MBorRoxUNBvqbTkWJnPdIxx2Rgifu3aWNNQ0iuqtfeV1Mmcr3WiSeG0MYx0UjWhzCcJD2NeKh2kEYqKtZdXla23hJFZJZamyRSRtbJRjZDI5uMg6MNBpHJq0oN1mRLWvx7CS4Oc6pe47p7cLjr3xrUMyEYBTYSQIzFhc5zhg4tCdVQD7AvnYs4UrgwviaY3zSWbQS2QOY11H10ihLTooKVBquTc2XFois7GxRtcO9p5xs0skrv4c2HAXEAu0HXo5hSiDv+BgcNLCC14lriNS9owtc410kDQORa7sg2aaxE4tkru3adlILwdOmpAPOFndOWk89qfoYIhBZ5AzCcQMoLju60Oo73Bzq7WC3NmbVu9rCCnWLJUwue+NhBkpiq4muEUGvgGhaeX1lfHc9sDxSoj/ADGJjFU7O55ItPNH+axBye5u8RtP4n9tiEdzd4jafxP7bEIKDn+8ru+5h+RT5yV8XHrOSGz/AHld33MPyKfGSvi49ZyDsoUKUApUICCaqVCEGSFFCtW03hDF/mzRs9Z7Wn4lAq+6OtNLLZYt90zn9Fhb/wBwkEm53QN9QWmayxQTNkMTJXPwEOaNkLMIxDRXcO0dqUhQQhCEAnFmmipYSeNM8+wNa3tSeondmxipd8PC5zz/APoQPgEDjsTKRMH9I+IVXvDIyINe2GJuxykl7DUgk/aJrrrwq2RDcgcgHwSouu9J9jtAdNK7DbnNaTI4ODWysDWYq6sJIpyoLBacg4W4XRQNrVrt8EPDaA6DrAC12ZENGHDZ27jEWkE1BcaupznXp9i5tizoSlrI32cCd8rYsLmluCoc5xNXUkFAMNC2tVtyZe2wzCAWOEObCJZMUrtIL3towUpWja6XHWg225Esx4xC0OxGQHSN2RQmldZGjVvqPApjmOjMLMLgKjTQhpLg3mBJ0alt5HZbd+4hMzYnNc1rm4XMLSWg4XAk116CDpCqYyvkdstpnklbS2GFjWOOFgY8NYwtqAQ7TUkfzciCywZLGIueyMBzzV+k1NBSpqTqGhbvgw11Ji2k4bhxVOlo1N16v10quNzjWoE47NCGd8GzNOyOJ2QPaMTxhAw4cZ0b+EaNJX2ZnEmMmw7DGHCS0xPO6p/CjMrHt3Wo6AWnVwoOnZ8kY3Y3OjDXklwO9VwwucBvOI3wKrntyHY0UEAoGujAq6mBxq5uvUTvLnSZ0LRsYeyyxaLG21vq9+mrg1zGADc6K6STqHCmFdl6MtDGuboJAOE6xUVQVKzZK7G4PZCGuDBGDU1wjUOYVKsVx2V8WIPGvSCuuUFBCpudzyRauaP81iuJVOzt+SLTzR/msQcrubvEbT+J/bYhHc3eI2n8T+2xCCg5/h//AF3fcQ/Ip7ZKOrZwRvuKT/dH2UttlnlpofAWg7xLH6QPY5vvTMzY23Zrvid/S3/5HYgtoUqEVQZLQv584s0psgaZ8B2MP+yXb1eFbyECMtd65SuP+exnI3YxT3tK5Vts+UM327a/+2bY/wAuie9suaKVxeQQd+i+Iych/q96Dztasj72l0Syl/rzud8ytXa7t3Fj6YXpTwdh/q96nweh5feg81jN3buLH0wja5t3Fj6f0XpTwfh5UDJ+HgPvQea9ri38WPp/RG1xbuLH1n0XpX/AIeA+9H+Aw8B96DzjZM2lsc8CQxsbXS7FiIHIAE3rgu8RCGzx/ZYGtHM3fKuH+Aw8U+9bNku6OI1Y3TwoNsKuXpkpC97po4w2RxLnaThc6lC4trTFQa6KxqCgX5yRDoyx0ALat0Eknc/ZoSaim9wLPwQDXB7YRiczATU/Z4p06Rprz1KvhQgpdlyddE0mNlDXTpJJ3gS46ToAHMFs2nJCCZokfE0Skh7teFz2/Zc5uouGjSrUViUFCGSlGvj2GrXOxOBJILq1xaToNaadegLOfI5jo2fwWnCS6hrUOdXE4nWSa6SdavRWKBXWjIZ0doExjYYGwNiEYxaML8YJ3iK6KFd27LM97wWbxHIrm7TrXwiszWGrW0qg+qhSoQYlU3O88C6LTXf2Me0ysorklfn+tuGwwwg0Mk4cRwtjY+tf7nN9yDb7m7xG0/if22IW93PtjMd1mQ/6sz3DRT7NGe3UpQaPdFXSZLFBaR/oSuafVmDQfbiYz3rl9z9fYMctjcaOZu26dbXE6uY194TayouRlvsktkkNBIwgGlcLtbXU36EArydDNa7othIJingcWmuo8II/mY4e8FB66QltkvnisNpAbaq2aXfxbqInfLXjVzEe9Xew3/ZJxihtULxySN+IrUIOmha3f8Xno+m3tR39F56Ppt7UG0ha3f8AF56Ppt7Ud/xeej6be1BsoWt3/D56Ppt7Ud/w+ej6be1BsoWv3/D56Ppt7Ud/xeej6be1BsIWv3/D56Ppt7VHf8Xno+m3tQbJULX7/i89H029qjv6Lz0fTb2oNhC1+/4vPR9Nvao7/i89H029qDYRVa/f8Xno+m3tUd/Reej6be1B90LX7+i89H029qg26LzsfTb2oNgqFr9/Redj6be1R39F52Ppt7UGwViV8DbovOx9Nvao7+i87H029qD7lQV8DbovOx9NvauVeOV9gg0S22EEb2MOPNRtdPIg7S88Z6b/AG2q37DGatswMZPC+tZPcQB7CrDlpnhDmOgu5j2kihnfoIFP9NmuvKac2+qhmwyTdeluYHtJhjOyzOIqCAQQyurE4nVwYjvIPRWbm7DZbrskLvtCFrnAihDpN2WkchdT2KFY2hCCVWcs8h7HejQLSwh7ahkjDhkFd6tKEchBQhApLzzDWphPe1rikbvB7XRu5jTEPbVcfaTvbiwdaOxCEEbSV7cWDrfojaSvbiwdb9EIQG0le3Fg636I2kr24sHW/RCEBtJXtxYOt+inaSvbiwdaOxQhAbSV7cWDrfop2kr24sHW/RQhAbSV7cWDrfojaSvbiwdb9EIQG0le3Fg636I2kr24sHW/RCEBtJXtxYOt+iNpK9uLB1v0QhBO0le3Fg60diNpK9uLB1o7FCEBtJXtxYOt+iNpK9uLB1v0QhAbSV7cWDrfop2kr24sHWjsUIQTtJXtxYOtHYo2kr24sHW/RCEE7SV7cWDrR2LOHMjepcA7YGjh2WtPYAhCC0ZP5hgHh1uteJo/04W0rzyO1DWKBvtCb1x3LBYoW2ezRiONuoDfO+XE6XE8JQhB0AhCEH//2Q==">
            <a:extLst>
              <a:ext uri="{FF2B5EF4-FFF2-40B4-BE49-F238E27FC236}">
                <a16:creationId xmlns:a16="http://schemas.microsoft.com/office/drawing/2014/main" id="{4CCE96EB-7D7A-4D70-9CDF-189E0BC11B6C}"/>
              </a:ext>
            </a:extLst>
          </p:cNvPr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4F085E9-2E6A-4BEF-AB93-EA33CE1BF8C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300787" y="66358"/>
            <a:ext cx="2333625" cy="1752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A92C14-62B9-4F7A-AE07-447BAAA683FF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35596" y="6328194"/>
            <a:ext cx="1954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www.IFPUG.org 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E8E2BC58-12E5-496D-9BBE-136B492C25B5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7110412" y="2724150"/>
            <a:ext cx="1796920" cy="2073002"/>
            <a:chOff x="7110412" y="2724150"/>
            <a:chExt cx="1524000" cy="1714500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DF20C46D-76BA-4744-9C0C-B4131E1FB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110412" y="2724150"/>
              <a:ext cx="1524000" cy="17145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4131A69-4F3E-40EF-B25C-DB7A1A389346}"/>
                </a:ext>
              </a:extLst>
            </p:cNvPr>
            <p:cNvSpPr/>
            <p:nvPr/>
          </p:nvSpPr>
          <p:spPr>
            <a:xfrm>
              <a:off x="8496436" y="3681028"/>
              <a:ext cx="137976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AF3D37-44B4-4FC3-BF0D-E733A35EA2D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FP – Utilité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3B48D79-CB26-4AB3-B7A9-51F92020B95E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En utilisant les données historiques</a:t>
            </a:r>
          </a:p>
          <a:p>
            <a:pPr lvl="1"/>
            <a:r>
              <a:rPr lang="fr-CA" dirty="0"/>
              <a:t>estimer le coût ou l'effort requis pour </a:t>
            </a:r>
          </a:p>
          <a:p>
            <a:pPr lvl="2"/>
            <a:r>
              <a:rPr lang="fr-CA" dirty="0"/>
              <a:t>concevoir</a:t>
            </a:r>
          </a:p>
          <a:p>
            <a:pPr lvl="2"/>
            <a:r>
              <a:rPr lang="fr-CA" dirty="0"/>
              <a:t>coder </a:t>
            </a:r>
          </a:p>
          <a:p>
            <a:pPr lvl="2"/>
            <a:r>
              <a:rPr lang="fr-CA" dirty="0"/>
              <a:t>tester les logiciels</a:t>
            </a:r>
          </a:p>
          <a:p>
            <a:pPr lvl="1"/>
            <a:r>
              <a:rPr lang="fr-CA" dirty="0"/>
              <a:t>prédire le nombre </a:t>
            </a:r>
          </a:p>
          <a:p>
            <a:pPr lvl="2"/>
            <a:r>
              <a:rPr lang="fr-CA" dirty="0"/>
              <a:t>d'erreurs qui seront rencontrées</a:t>
            </a:r>
          </a:p>
          <a:p>
            <a:pPr lvl="2"/>
            <a:r>
              <a:rPr lang="fr-CA" dirty="0"/>
              <a:t>le nombre de composants</a:t>
            </a:r>
          </a:p>
          <a:p>
            <a:pPr lvl="2"/>
            <a:r>
              <a:rPr lang="fr-CA" dirty="0"/>
              <a:t>le nombre de lignes de code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7EC4A6D-393F-4313-B1F2-C8187A9FC770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pPr>
              <a:defRPr/>
            </a:pPr>
            <a:fld id="{DCE2AF9A-5036-46CD-BF84-8926DC9DFF78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D933DC5-B076-4476-9870-C2B7BD4CE50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692" y="5406144"/>
            <a:ext cx="1304764" cy="130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484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AF3D37-44B4-4FC3-BF0D-E733A35EA2D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/>
              <a:t>FP – Principes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3B48D79-CB26-4AB3-B7A9-51F92020B95E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Utilise une relation empirique entre</a:t>
            </a:r>
          </a:p>
          <a:p>
            <a:pPr lvl="1"/>
            <a:r>
              <a:rPr lang="fr-CA" dirty="0"/>
              <a:t>les mesures quantifiables du domaine  logiciel</a:t>
            </a:r>
          </a:p>
          <a:p>
            <a:pPr lvl="1"/>
            <a:r>
              <a:rPr lang="fr-CA" dirty="0"/>
              <a:t>et l'évaluation qualitative de la complexité du logiciel</a:t>
            </a:r>
          </a:p>
          <a:p>
            <a:r>
              <a:rPr lang="fr-CA" dirty="0"/>
              <a:t>Les valeurs du domaine d'information sont</a:t>
            </a:r>
          </a:p>
          <a:p>
            <a:pPr lvl="1"/>
            <a:r>
              <a:rPr lang="fr-CA" dirty="0"/>
              <a:t>le nombre d’entrées externe </a:t>
            </a:r>
          </a:p>
          <a:p>
            <a:pPr lvl="1"/>
            <a:r>
              <a:rPr lang="fr-CA" dirty="0"/>
              <a:t>le nombre de sorties externe </a:t>
            </a:r>
          </a:p>
          <a:p>
            <a:pPr lvl="1"/>
            <a:r>
              <a:rPr lang="fr-CA" dirty="0"/>
              <a:t>le nombre de requêtes externe</a:t>
            </a:r>
          </a:p>
          <a:p>
            <a:pPr lvl="1"/>
            <a:r>
              <a:rPr lang="fr-CA" dirty="0"/>
              <a:t>le nombre de fichiers logiques interne</a:t>
            </a:r>
          </a:p>
          <a:p>
            <a:pPr lvl="1"/>
            <a:r>
              <a:rPr lang="fr-CA" dirty="0"/>
              <a:t>le nombre de fichiers d’interface externe</a:t>
            </a:r>
          </a:p>
          <a:p>
            <a:pPr lvl="1"/>
            <a:endParaRPr lang="fr-CA" dirty="0"/>
          </a:p>
          <a:p>
            <a:pPr lvl="1"/>
            <a:endParaRPr lang="fr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7EC4A6D-393F-4313-B1F2-C8187A9FC770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DCE2AF9A-5036-46CD-BF84-8926DC9DFF78}" type="slidenum">
              <a:rPr lang="en-US" altLang="en-US" smtClean="0"/>
              <a:pPr/>
              <a:t>23</a:t>
            </a:fld>
            <a:endParaRPr lang="en-US" alt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2F45295-B390-4868-9084-511A76F9CE3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474" y="3604955"/>
            <a:ext cx="2232116" cy="104072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216B303-DD91-4D4D-AF9E-35374E47279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4561261"/>
            <a:ext cx="1594349" cy="196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07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FP - Définitions – Transaction </a:t>
            </a:r>
            <a:endParaRPr lang="en-US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B443A28-82C5-452D-8764-AAD01AA4317A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fr-CA" sz="2800" dirty="0"/>
              <a:t>Une activité élémentaire</a:t>
            </a:r>
          </a:p>
          <a:p>
            <a:r>
              <a:rPr lang="fr-CA" sz="2800" dirty="0"/>
              <a:t>Plus petite unité ayant un sens pour un utilisateur final</a:t>
            </a:r>
          </a:p>
          <a:p>
            <a:endParaRPr lang="fr-CA" dirty="0"/>
          </a:p>
          <a:p>
            <a:endParaRPr lang="fr-CA" dirty="0"/>
          </a:p>
        </p:txBody>
      </p:sp>
      <p:sp>
        <p:nvSpPr>
          <p:cNvPr id="6147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0E039743-6F01-479C-989B-38F8D2037289}" type="slidenum">
              <a:rPr lang="en-US" altLang="en-US" smtClean="0"/>
              <a:pPr/>
              <a:t>24</a:t>
            </a:fld>
            <a:endParaRPr lang="en-US" altLang="en-US"/>
          </a:p>
        </p:txBody>
      </p:sp>
      <p:sp>
        <p:nvSpPr>
          <p:cNvPr id="6149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87338" y="1089025"/>
            <a:ext cx="8229600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sz="20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11745CA-BE89-4851-996A-AE1D2EC95EE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915" y="4289290"/>
            <a:ext cx="1232169" cy="123216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FP - Définitions – « Interaction » 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7DDCE7-4BDF-47AF-8FCD-2D7B55082E37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CA" dirty="0"/>
              <a:t>Entrée externe (EI, </a:t>
            </a:r>
            <a:r>
              <a:rPr lang="fr-CA" dirty="0" err="1"/>
              <a:t>External</a:t>
            </a:r>
            <a:r>
              <a:rPr lang="fr-CA" dirty="0"/>
              <a:t> Input)</a:t>
            </a:r>
          </a:p>
          <a:p>
            <a:pPr lvl="1"/>
            <a:r>
              <a:rPr lang="fr-CA" dirty="0"/>
              <a:t>données d’un usagé</a:t>
            </a:r>
          </a:p>
          <a:p>
            <a:pPr lvl="1"/>
            <a:r>
              <a:rPr lang="fr-CA" dirty="0"/>
              <a:t>entrant dans l’application </a:t>
            </a:r>
          </a:p>
          <a:p>
            <a:pPr lvl="1"/>
            <a:r>
              <a:rPr lang="fr-CA" dirty="0"/>
              <a:t>ajoutant ou modifiant des données dans un fichier logique</a:t>
            </a:r>
          </a:p>
          <a:p>
            <a:pPr lvl="1"/>
            <a:r>
              <a:rPr lang="fr-CA" dirty="0"/>
              <a:t>pas une requête</a:t>
            </a:r>
          </a:p>
          <a:p>
            <a:r>
              <a:rPr lang="fr-CA" dirty="0"/>
              <a:t>Sortie externe (EO, </a:t>
            </a:r>
            <a:r>
              <a:rPr lang="fr-CA" dirty="0" err="1"/>
              <a:t>External</a:t>
            </a:r>
            <a:r>
              <a:rPr lang="fr-CA" dirty="0"/>
              <a:t> Output)</a:t>
            </a:r>
          </a:p>
          <a:p>
            <a:pPr lvl="1"/>
            <a:r>
              <a:rPr lang="fr-CA" dirty="0"/>
              <a:t>informations données à l’usager</a:t>
            </a:r>
          </a:p>
          <a:p>
            <a:pPr lvl="2"/>
            <a:r>
              <a:rPr lang="fr-CA" dirty="0"/>
              <a:t>rapport, écran, message d’erreurs</a:t>
            </a:r>
          </a:p>
          <a:p>
            <a:pPr lvl="1"/>
            <a:r>
              <a:rPr lang="fr-CA" dirty="0"/>
              <a:t>sortant de l’application</a:t>
            </a:r>
          </a:p>
          <a:p>
            <a:r>
              <a:rPr lang="fr-CA" dirty="0"/>
              <a:t>Requête externe (EQ, </a:t>
            </a:r>
            <a:r>
              <a:rPr lang="fr-CA" dirty="0" err="1"/>
              <a:t>External</a:t>
            </a:r>
            <a:r>
              <a:rPr lang="fr-CA" dirty="0"/>
              <a:t> </a:t>
            </a:r>
            <a:r>
              <a:rPr lang="fr-CA" dirty="0" err="1"/>
              <a:t>InQuiry</a:t>
            </a:r>
            <a:r>
              <a:rPr lang="fr-CA" dirty="0"/>
              <a:t>)</a:t>
            </a:r>
          </a:p>
          <a:p>
            <a:pPr lvl="1"/>
            <a:r>
              <a:rPr lang="fr-CA" dirty="0"/>
              <a:t>combinaison d’entrée</a:t>
            </a:r>
            <a:r>
              <a:rPr lang="en-CA" dirty="0"/>
              <a:t>/</a:t>
            </a:r>
            <a:r>
              <a:rPr lang="fr-CA" dirty="0"/>
              <a:t>sortie </a:t>
            </a:r>
          </a:p>
          <a:p>
            <a:pPr lvl="1"/>
            <a:r>
              <a:rPr lang="fr-CA" dirty="0"/>
              <a:t>ex . requête demandant la génération d’un rapport</a:t>
            </a:r>
          </a:p>
          <a:p>
            <a:pPr lvl="1"/>
            <a:r>
              <a:rPr lang="fr-CA" dirty="0"/>
              <a:t>Ne modifie pas un fichier logique</a:t>
            </a:r>
            <a:endParaRPr lang="en-US" dirty="0"/>
          </a:p>
          <a:p>
            <a:endParaRPr lang="fr-CA" dirty="0"/>
          </a:p>
        </p:txBody>
      </p:sp>
      <p:sp>
        <p:nvSpPr>
          <p:cNvPr id="7171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AC756344-9470-4ECA-9DC0-80FFB7E4F0F5}" type="slidenum">
              <a:rPr lang="en-US" altLang="en-US" smtClean="0"/>
              <a:pPr/>
              <a:t>25</a:t>
            </a:fld>
            <a:endParaRPr lang="en-US" altLang="en-US"/>
          </a:p>
        </p:txBody>
      </p:sp>
      <p:sp>
        <p:nvSpPr>
          <p:cNvPr id="7173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95288" y="1089025"/>
            <a:ext cx="8229600" cy="471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en-US" sz="20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B3B8BBC-9075-4EAE-B159-FFCE982A763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149427"/>
            <a:ext cx="1436350" cy="150666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E4BB716-9148-47F1-AA0A-DB0382AC470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846" y="2977643"/>
            <a:ext cx="1679104" cy="167910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FCA01C6-930A-4646-B453-C4421429B28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101" y="4839121"/>
            <a:ext cx="575550" cy="125917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FP – Définitions – « Fichiers »</a:t>
            </a:r>
            <a:endParaRPr lang="en-US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B443A28-82C5-452D-8764-AAD01AA4317A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fr-CA" sz="2800" dirty="0"/>
              <a:t>Fichier logique interne (ILF, </a:t>
            </a:r>
            <a:r>
              <a:rPr lang="fr-CA" sz="2800" dirty="0" err="1"/>
              <a:t>Internal</a:t>
            </a:r>
            <a:r>
              <a:rPr lang="fr-CA" sz="2800" dirty="0"/>
              <a:t> </a:t>
            </a:r>
            <a:r>
              <a:rPr lang="fr-CA" sz="2800" dirty="0" err="1"/>
              <a:t>Logical</a:t>
            </a:r>
            <a:r>
              <a:rPr lang="fr-CA" sz="2800" dirty="0"/>
              <a:t> File)</a:t>
            </a:r>
          </a:p>
          <a:p>
            <a:pPr lvl="1"/>
            <a:r>
              <a:rPr lang="fr-CA" sz="2400" dirty="0"/>
              <a:t>ensemble de données</a:t>
            </a:r>
          </a:p>
          <a:p>
            <a:pPr lvl="1"/>
            <a:r>
              <a:rPr lang="fr-CA" sz="2400" dirty="0"/>
              <a:t>interne à l’application</a:t>
            </a:r>
          </a:p>
          <a:p>
            <a:pPr lvl="1"/>
            <a:r>
              <a:rPr lang="fr-CA" sz="2400" dirty="0"/>
              <a:t>maj par des entrées externes</a:t>
            </a:r>
          </a:p>
          <a:p>
            <a:r>
              <a:rPr lang="fr-CA" sz="2800" dirty="0"/>
              <a:t>Fichier d’interface externe (EIF, </a:t>
            </a:r>
            <a:r>
              <a:rPr lang="fr-CA" sz="2800" dirty="0" err="1"/>
              <a:t>External</a:t>
            </a:r>
            <a:r>
              <a:rPr lang="fr-CA" sz="2800" dirty="0"/>
              <a:t> Interface File)</a:t>
            </a:r>
          </a:p>
          <a:p>
            <a:pPr lvl="1"/>
            <a:r>
              <a:rPr lang="fr-CA" sz="2400" dirty="0"/>
              <a:t>ensemble de données</a:t>
            </a:r>
          </a:p>
          <a:p>
            <a:pPr lvl="1"/>
            <a:r>
              <a:rPr lang="fr-CA" sz="2400" dirty="0"/>
              <a:t>externe à l’application</a:t>
            </a:r>
          </a:p>
          <a:p>
            <a:pPr lvl="1"/>
            <a:r>
              <a:rPr lang="fr-CA" sz="2400" dirty="0"/>
              <a:t>mais utilisé par elle</a:t>
            </a:r>
          </a:p>
          <a:p>
            <a:pPr lvl="1"/>
            <a:r>
              <a:rPr lang="fr-CA" sz="2400" dirty="0"/>
              <a:t>pour échanger de l’information avec d’autres systèmes</a:t>
            </a:r>
          </a:p>
          <a:p>
            <a:endParaRPr lang="fr-CA" dirty="0"/>
          </a:p>
          <a:p>
            <a:endParaRPr lang="fr-CA" dirty="0"/>
          </a:p>
        </p:txBody>
      </p:sp>
      <p:sp>
        <p:nvSpPr>
          <p:cNvPr id="6147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0E039743-6F01-479C-989B-38F8D2037289}" type="slidenum">
              <a:rPr lang="en-US" altLang="en-US" smtClean="0"/>
              <a:pPr/>
              <a:t>26</a:t>
            </a:fld>
            <a:endParaRPr lang="en-US" altLang="en-US"/>
          </a:p>
        </p:txBody>
      </p:sp>
      <p:sp>
        <p:nvSpPr>
          <p:cNvPr id="6149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87338" y="1089025"/>
            <a:ext cx="8229600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sz="20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6129520-3A65-44C2-8C5E-E214159F292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370" y="2397266"/>
            <a:ext cx="2052799" cy="45161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AE878D6-067A-44D9-94D1-735F5B3A82C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3842274"/>
            <a:ext cx="1155837" cy="115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28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/>
              <a:t>FP - Définitions – « Types »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7DDCE7-4BDF-47AF-8FCD-2D7B55082E37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CA" dirty="0"/>
              <a:t>Type d’élément de données (DET, Data </a:t>
            </a:r>
            <a:r>
              <a:rPr lang="fr-CA" dirty="0" err="1"/>
              <a:t>Element</a:t>
            </a:r>
            <a:r>
              <a:rPr lang="fr-CA" dirty="0"/>
              <a:t> Type)</a:t>
            </a:r>
          </a:p>
          <a:p>
            <a:pPr lvl="1"/>
            <a:r>
              <a:rPr lang="fr-CA" dirty="0"/>
              <a:t>un champ unique reconnaissable par l’utilisateur</a:t>
            </a:r>
          </a:p>
          <a:p>
            <a:r>
              <a:rPr lang="fr-CA" dirty="0"/>
              <a:t>Type d’enregistrement (RET, Record </a:t>
            </a:r>
            <a:r>
              <a:rPr lang="fr-CA" dirty="0" err="1"/>
              <a:t>Element</a:t>
            </a:r>
            <a:r>
              <a:rPr lang="fr-CA" dirty="0"/>
              <a:t> Type)</a:t>
            </a:r>
          </a:p>
          <a:p>
            <a:pPr lvl="1"/>
            <a:r>
              <a:rPr lang="fr-CA" dirty="0"/>
              <a:t>un sous-groupe d’éléments de données </a:t>
            </a:r>
          </a:p>
          <a:p>
            <a:pPr lvl="1"/>
            <a:r>
              <a:rPr lang="fr-CA" dirty="0"/>
              <a:t>reconnaissable par un utilisateur dans un</a:t>
            </a:r>
          </a:p>
          <a:p>
            <a:pPr lvl="2"/>
            <a:r>
              <a:rPr lang="fr-CA" dirty="0"/>
              <a:t>fichier logique interne (ILF)</a:t>
            </a:r>
          </a:p>
          <a:p>
            <a:pPr lvl="2"/>
            <a:r>
              <a:rPr lang="fr-CA" dirty="0"/>
              <a:t>fichier d’interface externe (EIF)</a:t>
            </a:r>
          </a:p>
          <a:p>
            <a:r>
              <a:rPr lang="fr-CA" dirty="0"/>
              <a:t>Type de fichier référencé (FTR, File Type </a:t>
            </a:r>
            <a:r>
              <a:rPr lang="fr-CA" dirty="0" err="1"/>
              <a:t>Referenced</a:t>
            </a:r>
            <a:r>
              <a:rPr lang="fr-CA" dirty="0"/>
              <a:t>)</a:t>
            </a:r>
          </a:p>
          <a:p>
            <a:pPr lvl="1"/>
            <a:r>
              <a:rPr lang="fr-CA" dirty="0"/>
              <a:t>un type de fichier référencé par une transaction</a:t>
            </a:r>
          </a:p>
          <a:p>
            <a:pPr lvl="1"/>
            <a:r>
              <a:rPr lang="fr-CA" dirty="0"/>
              <a:t>doit être</a:t>
            </a:r>
          </a:p>
          <a:p>
            <a:pPr lvl="2"/>
            <a:r>
              <a:rPr lang="fr-CA" dirty="0"/>
              <a:t>fichier logique interne (ILF)</a:t>
            </a:r>
          </a:p>
          <a:p>
            <a:pPr lvl="2"/>
            <a:r>
              <a:rPr lang="fr-CA" dirty="0"/>
              <a:t>fichier d’interface externe (EIF)</a:t>
            </a:r>
          </a:p>
          <a:p>
            <a:endParaRPr lang="fr-CA" dirty="0"/>
          </a:p>
        </p:txBody>
      </p:sp>
      <p:sp>
        <p:nvSpPr>
          <p:cNvPr id="7171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AC756344-9470-4ECA-9DC0-80FFB7E4F0F5}" type="slidenum">
              <a:rPr lang="en-US" altLang="en-US" smtClean="0"/>
              <a:pPr/>
              <a:t>27</a:t>
            </a:fld>
            <a:endParaRPr lang="en-US" altLang="en-US"/>
          </a:p>
        </p:txBody>
      </p:sp>
      <p:sp>
        <p:nvSpPr>
          <p:cNvPr id="7173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95288" y="1089025"/>
            <a:ext cx="8229600" cy="471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en-US" sz="20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5B67F61-B86C-4AF7-A4DA-2E7E5F8105C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726" y="2751922"/>
            <a:ext cx="1391674" cy="137638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8F47CC1-50B7-4285-9068-A4E6D0741FC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784" y="1925090"/>
            <a:ext cx="1115616" cy="305616"/>
          </a:xfrm>
          <a:prstGeom prst="rect">
            <a:avLst/>
          </a:prstGeom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C28C6E5E-4C7C-48E6-9C3E-8164B839D7F0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7307749" y="4910325"/>
            <a:ext cx="1380639" cy="1155837"/>
            <a:chOff x="6538017" y="4979851"/>
            <a:chExt cx="1380639" cy="1155837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FDF12882-7F9E-4837-A748-BE4757E14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6366" y="5265408"/>
              <a:ext cx="1272290" cy="279904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21FF5E8D-5414-4504-BE42-F509DE0E0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8017" y="4979851"/>
              <a:ext cx="1155837" cy="11558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5203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7239000" cy="1143000"/>
          </a:xfrm>
        </p:spPr>
        <p:txBody>
          <a:bodyPr/>
          <a:lstStyle/>
          <a:p>
            <a:r>
              <a:rPr lang="fr-CA" dirty="0"/>
              <a:t>FP - Formule</a:t>
            </a:r>
          </a:p>
        </p:txBody>
      </p:sp>
      <p:sp>
        <p:nvSpPr>
          <p:cNvPr id="14339" name="Espace réservé du numéro de diapositive 4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6773732" y="6356350"/>
            <a:ext cx="2133600" cy="365125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FB468ED-CAFD-4899-A777-CF572CB87317}" type="slidenum">
              <a:rPr lang="en-US" altLang="en-US" smtClean="0"/>
              <a:pPr/>
              <a:t>28</a:t>
            </a:fld>
            <a:endParaRPr lang="en-US" altLang="en-US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1CFE1990-A173-48FA-A098-1D5749ABB63E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359532" y="1736812"/>
            <a:ext cx="8299165" cy="4313237"/>
            <a:chOff x="359532" y="1736812"/>
            <a:chExt cx="8299165" cy="4313237"/>
          </a:xfrm>
        </p:grpSpPr>
        <p:sp>
          <p:nvSpPr>
            <p:cNvPr id="101" name="Rectangle 6">
              <a:extLst>
                <a:ext uri="{FF2B5EF4-FFF2-40B4-BE49-F238E27FC236}">
                  <a16:creationId xmlns:a16="http://schemas.microsoft.com/office/drawing/2014/main" id="{42B5305B-90C9-429B-A50B-ECAB65AA4B99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59532" y="1736812"/>
              <a:ext cx="8299165" cy="43132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fr-CA"/>
            </a:p>
          </p:txBody>
        </p:sp>
        <p:sp>
          <p:nvSpPr>
            <p:cNvPr id="102" name="Rectangle 7">
              <a:extLst>
                <a:ext uri="{FF2B5EF4-FFF2-40B4-BE49-F238E27FC236}">
                  <a16:creationId xmlns:a16="http://schemas.microsoft.com/office/drawing/2014/main" id="{A05654AA-5197-4CC4-A7B8-EB526C818C96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197322" y="5189671"/>
              <a:ext cx="213360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fr-CA" dirty="0">
                  <a:solidFill>
                    <a:srgbClr val="000000"/>
                  </a:solidFill>
                  <a:latin typeface="Helvetica" pitchFamily="34" charset="0"/>
                </a:rPr>
                <a:t>Facteur d’ajustement</a:t>
              </a:r>
              <a:endParaRPr lang="en-US" dirty="0"/>
            </a:p>
          </p:txBody>
        </p:sp>
        <p:sp>
          <p:nvSpPr>
            <p:cNvPr id="103" name="Rectangle 8">
              <a:extLst>
                <a:ext uri="{FF2B5EF4-FFF2-40B4-BE49-F238E27FC236}">
                  <a16:creationId xmlns:a16="http://schemas.microsoft.com/office/drawing/2014/main" id="{891F2458-EA54-4558-8252-4F1AED67C948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197322" y="5617788"/>
              <a:ext cx="18161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fr-CA">
                  <a:solidFill>
                    <a:srgbClr val="000000"/>
                  </a:solidFill>
                  <a:latin typeface="Helvetica" pitchFamily="34" charset="0"/>
                </a:rPr>
                <a:t>Points de fonction</a:t>
              </a:r>
              <a:endParaRPr lang="en-US"/>
            </a:p>
          </p:txBody>
        </p:sp>
        <p:sp>
          <p:nvSpPr>
            <p:cNvPr id="110" name="Rectangle 9">
              <a:extLst>
                <a:ext uri="{FF2B5EF4-FFF2-40B4-BE49-F238E27FC236}">
                  <a16:creationId xmlns:a16="http://schemas.microsoft.com/office/drawing/2014/main" id="{7E4ACEE3-7D8B-4734-B99D-77488F8B8279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7739532" y="5202371"/>
              <a:ext cx="633600" cy="254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11" name="Rectangle 10">
              <a:extLst>
                <a:ext uri="{FF2B5EF4-FFF2-40B4-BE49-F238E27FC236}">
                  <a16:creationId xmlns:a16="http://schemas.microsoft.com/office/drawing/2014/main" id="{752632C1-FA7F-4BF1-BE18-18B1D448B8C7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7739532" y="5202371"/>
              <a:ext cx="633600" cy="254000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12" name="Rectangle 11">
              <a:extLst>
                <a:ext uri="{FF2B5EF4-FFF2-40B4-BE49-F238E27FC236}">
                  <a16:creationId xmlns:a16="http://schemas.microsoft.com/office/drawing/2014/main" id="{74DF9F04-CD13-4B4C-9072-BBCDC9C3BF41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7739532" y="5606675"/>
              <a:ext cx="633600" cy="265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13" name="Rectangle 12">
              <a:extLst>
                <a:ext uri="{FF2B5EF4-FFF2-40B4-BE49-F238E27FC236}">
                  <a16:creationId xmlns:a16="http://schemas.microsoft.com/office/drawing/2014/main" id="{C03A5EAA-26A0-43B8-B20D-F5324C61BB64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7739532" y="5606675"/>
              <a:ext cx="633600" cy="265113"/>
            </a:xfrm>
            <a:prstGeom prst="rect">
              <a:avLst/>
            </a:prstGeom>
            <a:noFill/>
            <a:ln w="508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14" name="Rectangle 16">
              <a:extLst>
                <a:ext uri="{FF2B5EF4-FFF2-40B4-BE49-F238E27FC236}">
                  <a16:creationId xmlns:a16="http://schemas.microsoft.com/office/drawing/2014/main" id="{3FBB9167-385B-49FB-940A-A255407093E7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197322" y="2514687"/>
              <a:ext cx="180818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fr-CA" dirty="0">
                  <a:solidFill>
                    <a:srgbClr val="000000"/>
                  </a:solidFill>
                  <a:latin typeface="Helvetica" pitchFamily="34" charset="0"/>
                </a:rPr>
                <a:t>Entrées externes</a:t>
              </a:r>
              <a:r>
                <a:rPr lang="en-US" dirty="0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 dirty="0"/>
            </a:p>
          </p:txBody>
        </p:sp>
        <p:sp>
          <p:nvSpPr>
            <p:cNvPr id="115" name="Rectangle 17">
              <a:extLst>
                <a:ext uri="{FF2B5EF4-FFF2-40B4-BE49-F238E27FC236}">
                  <a16:creationId xmlns:a16="http://schemas.microsoft.com/office/drawing/2014/main" id="{B4966E52-3887-43C1-BBC6-0AD4C735712F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197322" y="2740112"/>
              <a:ext cx="635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116" name="Rectangle 18">
              <a:extLst>
                <a:ext uri="{FF2B5EF4-FFF2-40B4-BE49-F238E27FC236}">
                  <a16:creationId xmlns:a16="http://schemas.microsoft.com/office/drawing/2014/main" id="{91BAE97B-D090-498A-90BE-105E49058012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197322" y="2971887"/>
              <a:ext cx="173124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fr-CA" dirty="0">
                  <a:solidFill>
                    <a:srgbClr val="000000"/>
                  </a:solidFill>
                  <a:latin typeface="Helvetica" pitchFamily="34" charset="0"/>
                </a:rPr>
                <a:t>Sorties externes </a:t>
              </a:r>
              <a:endParaRPr lang="en-US" dirty="0">
                <a:solidFill>
                  <a:srgbClr val="000000"/>
                </a:solidFill>
                <a:latin typeface="Helvetica" pitchFamily="34" charset="0"/>
              </a:endParaRPr>
            </a:p>
          </p:txBody>
        </p:sp>
        <p:sp>
          <p:nvSpPr>
            <p:cNvPr id="117" name="Rectangle 19">
              <a:extLst>
                <a:ext uri="{FF2B5EF4-FFF2-40B4-BE49-F238E27FC236}">
                  <a16:creationId xmlns:a16="http://schemas.microsoft.com/office/drawing/2014/main" id="{EA387FC3-DB33-407C-9432-9FA3E2D25F1C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1197322" y="3195724"/>
              <a:ext cx="6350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118" name="Rectangle 20">
              <a:extLst>
                <a:ext uri="{FF2B5EF4-FFF2-40B4-BE49-F238E27FC236}">
                  <a16:creationId xmlns:a16="http://schemas.microsoft.com/office/drawing/2014/main" id="{3D92E5C7-C1AA-43DD-8AAD-629A5AFC8C90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1197322" y="3422737"/>
              <a:ext cx="200054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fr-CA" dirty="0">
                  <a:solidFill>
                    <a:srgbClr val="000000"/>
                  </a:solidFill>
                  <a:latin typeface="Helvetica" pitchFamily="34" charset="0"/>
                </a:rPr>
                <a:t>Requêtes externes</a:t>
              </a:r>
              <a:r>
                <a:rPr lang="en-US" dirty="0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 dirty="0"/>
            </a:p>
          </p:txBody>
        </p:sp>
        <p:sp>
          <p:nvSpPr>
            <p:cNvPr id="119" name="Rectangle 21">
              <a:extLst>
                <a:ext uri="{FF2B5EF4-FFF2-40B4-BE49-F238E27FC236}">
                  <a16:creationId xmlns:a16="http://schemas.microsoft.com/office/drawing/2014/main" id="{B10CDFAB-6D70-43F9-9F69-8DC28E0B7118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1197322" y="3651337"/>
              <a:ext cx="635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120" name="Rectangle 22">
              <a:extLst>
                <a:ext uri="{FF2B5EF4-FFF2-40B4-BE49-F238E27FC236}">
                  <a16:creationId xmlns:a16="http://schemas.microsoft.com/office/drawing/2014/main" id="{F9CF7DB9-7F0F-416B-A44A-1FFBBFE82A61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1197322" y="3878349"/>
              <a:ext cx="265430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fr-CA">
                  <a:solidFill>
                    <a:srgbClr val="000000"/>
                  </a:solidFill>
                  <a:latin typeface="Helvetica" pitchFamily="34" charset="0"/>
                </a:rPr>
                <a:t>Fichiers logiques internes</a:t>
              </a:r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121" name="Rectangle 23">
              <a:extLst>
                <a:ext uri="{FF2B5EF4-FFF2-40B4-BE49-F238E27FC236}">
                  <a16:creationId xmlns:a16="http://schemas.microsoft.com/office/drawing/2014/main" id="{F7DEA34C-380F-4A0D-82E1-899F7DC27325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1197322" y="4106949"/>
              <a:ext cx="6350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122" name="Rectangle 24">
              <a:extLst>
                <a:ext uri="{FF2B5EF4-FFF2-40B4-BE49-F238E27FC236}">
                  <a16:creationId xmlns:a16="http://schemas.microsoft.com/office/drawing/2014/main" id="{6F5FF119-D4E8-42C7-94C4-46527B85939F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1197322" y="4333962"/>
              <a:ext cx="29718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fr-CA" dirty="0">
                  <a:solidFill>
                    <a:srgbClr val="000000"/>
                  </a:solidFill>
                  <a:latin typeface="Helvetica" pitchFamily="34" charset="0"/>
                </a:rPr>
                <a:t>Fichiers d’interfaces externes</a:t>
              </a:r>
              <a:endParaRPr lang="en-US" dirty="0"/>
            </a:p>
          </p:txBody>
        </p:sp>
        <p:sp>
          <p:nvSpPr>
            <p:cNvPr id="123" name="Rectangle 25">
              <a:extLst>
                <a:ext uri="{FF2B5EF4-FFF2-40B4-BE49-F238E27FC236}">
                  <a16:creationId xmlns:a16="http://schemas.microsoft.com/office/drawing/2014/main" id="{5EE353CD-07EB-495A-8216-39918BE9C233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1235422" y="2081299"/>
              <a:ext cx="106680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fr-CA" u="sng">
                  <a:solidFill>
                    <a:srgbClr val="000000"/>
                  </a:solidFill>
                  <a:latin typeface="Helvetica" pitchFamily="34" charset="0"/>
                </a:rPr>
                <a:t>Paramètre</a:t>
              </a:r>
              <a:endParaRPr lang="en-US"/>
            </a:p>
          </p:txBody>
        </p:sp>
        <p:sp>
          <p:nvSpPr>
            <p:cNvPr id="124" name="Rectangle 26">
              <a:extLst>
                <a:ext uri="{FF2B5EF4-FFF2-40B4-BE49-F238E27FC236}">
                  <a16:creationId xmlns:a16="http://schemas.microsoft.com/office/drawing/2014/main" id="{6006388E-2029-4965-9251-4114B94412ED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4310919" y="2496815"/>
              <a:ext cx="390290" cy="2856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 sz="1400" b="1" dirty="0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25" name="Rectangle 27">
              <a:extLst>
                <a:ext uri="{FF2B5EF4-FFF2-40B4-BE49-F238E27FC236}">
                  <a16:creationId xmlns:a16="http://schemas.microsoft.com/office/drawing/2014/main" id="{CBFD18DD-266F-41F9-93C3-044985634975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4310919" y="2496815"/>
              <a:ext cx="390290" cy="285608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26" name="Rectangle 28">
              <a:extLst>
                <a:ext uri="{FF2B5EF4-FFF2-40B4-BE49-F238E27FC236}">
                  <a16:creationId xmlns:a16="http://schemas.microsoft.com/office/drawing/2014/main" id="{D3597CD9-BDCF-4460-BDD6-81CB3F39E0C9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5040052" y="2496815"/>
              <a:ext cx="18294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3 </a:t>
              </a:r>
              <a:endParaRPr lang="en-US"/>
            </a:p>
          </p:txBody>
        </p:sp>
        <p:sp>
          <p:nvSpPr>
            <p:cNvPr id="127" name="Rectangle 29">
              <a:extLst>
                <a:ext uri="{FF2B5EF4-FFF2-40B4-BE49-F238E27FC236}">
                  <a16:creationId xmlns:a16="http://schemas.microsoft.com/office/drawing/2014/main" id="{8B597D09-B84F-495E-A7E5-12595FC83D82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5040052" y="2746283"/>
              <a:ext cx="6098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128" name="Rectangle 30">
              <a:extLst>
                <a:ext uri="{FF2B5EF4-FFF2-40B4-BE49-F238E27FC236}">
                  <a16:creationId xmlns:a16="http://schemas.microsoft.com/office/drawing/2014/main" id="{BA612E11-4954-41FF-B286-D02A3AD4806F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5040052" y="2952426"/>
              <a:ext cx="18294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4 </a:t>
              </a:r>
              <a:endParaRPr lang="en-US"/>
            </a:p>
          </p:txBody>
        </p:sp>
        <p:sp>
          <p:nvSpPr>
            <p:cNvPr id="129" name="Rectangle 31">
              <a:extLst>
                <a:ext uri="{FF2B5EF4-FFF2-40B4-BE49-F238E27FC236}">
                  <a16:creationId xmlns:a16="http://schemas.microsoft.com/office/drawing/2014/main" id="{0461E972-3F33-430B-9C0F-BF8FFFF90009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5040052" y="3201894"/>
              <a:ext cx="6098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130" name="Rectangle 32">
              <a:extLst>
                <a:ext uri="{FF2B5EF4-FFF2-40B4-BE49-F238E27FC236}">
                  <a16:creationId xmlns:a16="http://schemas.microsoft.com/office/drawing/2014/main" id="{D6E618A9-4325-4FD2-AAD3-C32E169EE951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5040052" y="3408040"/>
              <a:ext cx="18294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3 </a:t>
              </a:r>
              <a:endParaRPr lang="en-US"/>
            </a:p>
          </p:txBody>
        </p:sp>
        <p:sp>
          <p:nvSpPr>
            <p:cNvPr id="131" name="Rectangle 33">
              <a:extLst>
                <a:ext uri="{FF2B5EF4-FFF2-40B4-BE49-F238E27FC236}">
                  <a16:creationId xmlns:a16="http://schemas.microsoft.com/office/drawing/2014/main" id="{A6E28253-EF66-4C9D-B016-3177EAF2EEB8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5040052" y="3657508"/>
              <a:ext cx="6098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132" name="Rectangle 34">
              <a:extLst>
                <a:ext uri="{FF2B5EF4-FFF2-40B4-BE49-F238E27FC236}">
                  <a16:creationId xmlns:a16="http://schemas.microsoft.com/office/drawing/2014/main" id="{9AB015E0-803B-4FAA-965C-734376463B89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5040052" y="3828369"/>
              <a:ext cx="18294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7 </a:t>
              </a:r>
              <a:endParaRPr lang="en-US"/>
            </a:p>
          </p:txBody>
        </p:sp>
        <p:sp>
          <p:nvSpPr>
            <p:cNvPr id="133" name="Rectangle 35">
              <a:extLst>
                <a:ext uri="{FF2B5EF4-FFF2-40B4-BE49-F238E27FC236}">
                  <a16:creationId xmlns:a16="http://schemas.microsoft.com/office/drawing/2014/main" id="{27B27351-1F6A-4A0F-9FBE-E17700896252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5040052" y="4113119"/>
              <a:ext cx="6098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134" name="Rectangle 36">
              <a:extLst>
                <a:ext uri="{FF2B5EF4-FFF2-40B4-BE49-F238E27FC236}">
                  <a16:creationId xmlns:a16="http://schemas.microsoft.com/office/drawing/2014/main" id="{780A7697-F538-4E68-BB6A-82DD319B29F4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5040052" y="4310149"/>
              <a:ext cx="12196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5</a:t>
              </a:r>
              <a:endParaRPr lang="en-US"/>
            </a:p>
          </p:txBody>
        </p:sp>
        <p:sp>
          <p:nvSpPr>
            <p:cNvPr id="135" name="Rectangle 37">
              <a:extLst>
                <a:ext uri="{FF2B5EF4-FFF2-40B4-BE49-F238E27FC236}">
                  <a16:creationId xmlns:a16="http://schemas.microsoft.com/office/drawing/2014/main" id="{72725A51-A89A-4EF6-B9BE-EA9630C9A2E0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4310919" y="2952426"/>
              <a:ext cx="390290" cy="2856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36" name="Rectangle 38">
              <a:extLst>
                <a:ext uri="{FF2B5EF4-FFF2-40B4-BE49-F238E27FC236}">
                  <a16:creationId xmlns:a16="http://schemas.microsoft.com/office/drawing/2014/main" id="{3C5F18B1-8263-4697-A7B0-0AA0890371AB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4310919" y="2952426"/>
              <a:ext cx="390290" cy="285607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37" name="Rectangle 39">
              <a:extLst>
                <a:ext uri="{FF2B5EF4-FFF2-40B4-BE49-F238E27FC236}">
                  <a16:creationId xmlns:a16="http://schemas.microsoft.com/office/drawing/2014/main" id="{54B38668-73D0-41BF-92FD-E1F19B602565}"/>
                </a:ext>
              </a:extLst>
            </p:cNvPr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4310919" y="3408040"/>
              <a:ext cx="390290" cy="2856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38" name="Rectangle 40">
              <a:extLst>
                <a:ext uri="{FF2B5EF4-FFF2-40B4-BE49-F238E27FC236}">
                  <a16:creationId xmlns:a16="http://schemas.microsoft.com/office/drawing/2014/main" id="{09032A86-847A-46FC-9519-106889D9421F}"/>
                </a:ext>
              </a:extLst>
            </p:cNvPr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4310919" y="3408040"/>
              <a:ext cx="390290" cy="285608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39" name="Rectangle 41">
              <a:extLst>
                <a:ext uri="{FF2B5EF4-FFF2-40B4-BE49-F238E27FC236}">
                  <a16:creationId xmlns:a16="http://schemas.microsoft.com/office/drawing/2014/main" id="{B006BEE9-A05B-4D4F-AEC0-CE85C7FA23A6}"/>
                </a:ext>
              </a:extLst>
            </p:cNvPr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4310919" y="3828369"/>
              <a:ext cx="390290" cy="2719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40" name="Rectangle 42">
              <a:extLst>
                <a:ext uri="{FF2B5EF4-FFF2-40B4-BE49-F238E27FC236}">
                  <a16:creationId xmlns:a16="http://schemas.microsoft.com/office/drawing/2014/main" id="{1921C89C-6FAC-4C65-A50F-EC3C514A7B69}"/>
                </a:ext>
              </a:extLst>
            </p:cNvPr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4310919" y="3828369"/>
              <a:ext cx="390290" cy="271925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41" name="Rectangle 43">
              <a:extLst>
                <a:ext uri="{FF2B5EF4-FFF2-40B4-BE49-F238E27FC236}">
                  <a16:creationId xmlns:a16="http://schemas.microsoft.com/office/drawing/2014/main" id="{CFDA6E0C-66F8-492C-A2E5-AF2230E2D43C}"/>
                </a:ext>
              </a:extLst>
            </p:cNvPr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4310919" y="4310149"/>
              <a:ext cx="390290" cy="27192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42" name="Rectangle 44">
              <a:extLst>
                <a:ext uri="{FF2B5EF4-FFF2-40B4-BE49-F238E27FC236}">
                  <a16:creationId xmlns:a16="http://schemas.microsoft.com/office/drawing/2014/main" id="{53713B3E-E3A4-4175-A076-E19AB28F0789}"/>
                </a:ext>
              </a:extLst>
            </p:cNvPr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4310919" y="4310149"/>
              <a:ext cx="390290" cy="271926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43" name="Rectangle 45">
              <a:extLst>
                <a:ext uri="{FF2B5EF4-FFF2-40B4-BE49-F238E27FC236}">
                  <a16:creationId xmlns:a16="http://schemas.microsoft.com/office/drawing/2014/main" id="{3D3642CC-44C5-4591-9B36-54DA98F132EE}"/>
                </a:ext>
              </a:extLst>
            </p:cNvPr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4227859" y="2068599"/>
              <a:ext cx="77470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fr-CA" u="sng" dirty="0">
                  <a:solidFill>
                    <a:srgbClr val="000000"/>
                  </a:solidFill>
                  <a:latin typeface="Helvetica" pitchFamily="34" charset="0"/>
                </a:rPr>
                <a:t>simple</a:t>
              </a:r>
              <a:endParaRPr lang="en-US" dirty="0"/>
            </a:p>
          </p:txBody>
        </p:sp>
        <p:sp>
          <p:nvSpPr>
            <p:cNvPr id="144" name="Rectangle 46">
              <a:extLst>
                <a:ext uri="{FF2B5EF4-FFF2-40B4-BE49-F238E27FC236}">
                  <a16:creationId xmlns:a16="http://schemas.microsoft.com/office/drawing/2014/main" id="{4A67EE36-E970-43E4-9F29-9D70169A01D6}"/>
                </a:ext>
              </a:extLst>
            </p:cNvPr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5501268" y="1849755"/>
              <a:ext cx="5715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fr-CA" u="sng">
                  <a:solidFill>
                    <a:srgbClr val="000000"/>
                  </a:solidFill>
                  <a:latin typeface="Helvetica" pitchFamily="34" charset="0"/>
                </a:rPr>
                <a:t>Poids</a:t>
              </a:r>
              <a:endParaRPr lang="en-US"/>
            </a:p>
          </p:txBody>
        </p:sp>
        <p:sp>
          <p:nvSpPr>
            <p:cNvPr id="146" name="Rectangle 48">
              <a:extLst>
                <a:ext uri="{FF2B5EF4-FFF2-40B4-BE49-F238E27FC236}">
                  <a16:creationId xmlns:a16="http://schemas.microsoft.com/office/drawing/2014/main" id="{8DF3D167-8095-4D1F-92CA-26E7A0D16E5D}"/>
                </a:ext>
              </a:extLst>
            </p:cNvPr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6030042" y="2496815"/>
              <a:ext cx="1905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4 </a:t>
              </a:r>
              <a:endParaRPr lang="en-US"/>
            </a:p>
          </p:txBody>
        </p:sp>
        <p:sp>
          <p:nvSpPr>
            <p:cNvPr id="147" name="Rectangle 49">
              <a:extLst>
                <a:ext uri="{FF2B5EF4-FFF2-40B4-BE49-F238E27FC236}">
                  <a16:creationId xmlns:a16="http://schemas.microsoft.com/office/drawing/2014/main" id="{C79CFC64-BBF6-4584-98A0-8F67D62A71CC}"/>
                </a:ext>
              </a:extLst>
            </p:cNvPr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6030042" y="2742364"/>
              <a:ext cx="635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148" name="Rectangle 50">
              <a:extLst>
                <a:ext uri="{FF2B5EF4-FFF2-40B4-BE49-F238E27FC236}">
                  <a16:creationId xmlns:a16="http://schemas.microsoft.com/office/drawing/2014/main" id="{E23130EF-4990-4F73-A25D-B3144251B607}"/>
                </a:ext>
              </a:extLst>
            </p:cNvPr>
            <p:cNvSpPr>
              <a:spLocks noChangeArrowheads="1"/>
            </p:cNvSpPr>
            <p:nvPr>
              <p:custDataLst>
                <p:tags r:id="rId44"/>
              </p:custDataLst>
            </p:nvPr>
          </p:nvSpPr>
          <p:spPr bwMode="auto">
            <a:xfrm>
              <a:off x="6030042" y="2952426"/>
              <a:ext cx="19050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5 </a:t>
              </a:r>
              <a:endParaRPr lang="en-US"/>
            </a:p>
          </p:txBody>
        </p:sp>
        <p:sp>
          <p:nvSpPr>
            <p:cNvPr id="149" name="Rectangle 51">
              <a:extLst>
                <a:ext uri="{FF2B5EF4-FFF2-40B4-BE49-F238E27FC236}">
                  <a16:creationId xmlns:a16="http://schemas.microsoft.com/office/drawing/2014/main" id="{135FF69D-CBDF-4971-8CCB-EE7D8792EE53}"/>
                </a:ext>
              </a:extLst>
            </p:cNvPr>
            <p:cNvSpPr>
              <a:spLocks noChangeArrowheads="1"/>
            </p:cNvSpPr>
            <p:nvPr>
              <p:custDataLst>
                <p:tags r:id="rId45"/>
              </p:custDataLst>
            </p:nvPr>
          </p:nvSpPr>
          <p:spPr bwMode="auto">
            <a:xfrm>
              <a:off x="6030042" y="3197976"/>
              <a:ext cx="6350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150" name="Rectangle 52">
              <a:extLst>
                <a:ext uri="{FF2B5EF4-FFF2-40B4-BE49-F238E27FC236}">
                  <a16:creationId xmlns:a16="http://schemas.microsoft.com/office/drawing/2014/main" id="{633A367B-5B5E-4A32-8ACA-84F5D0B2EC3E}"/>
                </a:ext>
              </a:extLst>
            </p:cNvPr>
            <p:cNvSpPr>
              <a:spLocks noChangeArrowheads="1"/>
            </p:cNvSpPr>
            <p:nvPr>
              <p:custDataLst>
                <p:tags r:id="rId46"/>
              </p:custDataLst>
            </p:nvPr>
          </p:nvSpPr>
          <p:spPr bwMode="auto">
            <a:xfrm>
              <a:off x="6030042" y="3408040"/>
              <a:ext cx="1905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4 </a:t>
              </a:r>
              <a:endParaRPr lang="en-US"/>
            </a:p>
          </p:txBody>
        </p:sp>
        <p:sp>
          <p:nvSpPr>
            <p:cNvPr id="151" name="Rectangle 53">
              <a:extLst>
                <a:ext uri="{FF2B5EF4-FFF2-40B4-BE49-F238E27FC236}">
                  <a16:creationId xmlns:a16="http://schemas.microsoft.com/office/drawing/2014/main" id="{FBC27854-E0E5-45EC-A3F8-5A0B978ACAF9}"/>
                </a:ext>
              </a:extLst>
            </p:cNvPr>
            <p:cNvSpPr>
              <a:spLocks noChangeArrowheads="1"/>
            </p:cNvSpPr>
            <p:nvPr>
              <p:custDataLst>
                <p:tags r:id="rId47"/>
              </p:custDataLst>
            </p:nvPr>
          </p:nvSpPr>
          <p:spPr bwMode="auto">
            <a:xfrm>
              <a:off x="6030042" y="3653589"/>
              <a:ext cx="635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152" name="Rectangle 54">
              <a:extLst>
                <a:ext uri="{FF2B5EF4-FFF2-40B4-BE49-F238E27FC236}">
                  <a16:creationId xmlns:a16="http://schemas.microsoft.com/office/drawing/2014/main" id="{C6D36B6D-99A0-4540-A02F-9ACA071E8548}"/>
                </a:ext>
              </a:extLst>
            </p:cNvPr>
            <p:cNvSpPr>
              <a:spLocks noChangeArrowheads="1"/>
            </p:cNvSpPr>
            <p:nvPr>
              <p:custDataLst>
                <p:tags r:id="rId48"/>
              </p:custDataLst>
            </p:nvPr>
          </p:nvSpPr>
          <p:spPr bwMode="auto">
            <a:xfrm>
              <a:off x="6011054" y="3828369"/>
              <a:ext cx="31750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Helvetica" pitchFamily="34" charset="0"/>
                </a:rPr>
                <a:t>10 </a:t>
              </a:r>
              <a:endParaRPr lang="en-US" dirty="0"/>
            </a:p>
          </p:txBody>
        </p:sp>
        <p:sp>
          <p:nvSpPr>
            <p:cNvPr id="153" name="Rectangle 55">
              <a:extLst>
                <a:ext uri="{FF2B5EF4-FFF2-40B4-BE49-F238E27FC236}">
                  <a16:creationId xmlns:a16="http://schemas.microsoft.com/office/drawing/2014/main" id="{A6AC98DD-2B10-4E34-A8A0-3A5321F7A2B2}"/>
                </a:ext>
              </a:extLst>
            </p:cNvPr>
            <p:cNvSpPr>
              <a:spLocks noChangeArrowheads="1"/>
            </p:cNvSpPr>
            <p:nvPr>
              <p:custDataLst>
                <p:tags r:id="rId49"/>
              </p:custDataLst>
            </p:nvPr>
          </p:nvSpPr>
          <p:spPr bwMode="auto">
            <a:xfrm>
              <a:off x="6030042" y="4109201"/>
              <a:ext cx="6350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154" name="Rectangle 56">
              <a:extLst>
                <a:ext uri="{FF2B5EF4-FFF2-40B4-BE49-F238E27FC236}">
                  <a16:creationId xmlns:a16="http://schemas.microsoft.com/office/drawing/2014/main" id="{2B125F46-4C63-4509-AA8A-FAEBFD54E747}"/>
                </a:ext>
              </a:extLst>
            </p:cNvPr>
            <p:cNvSpPr>
              <a:spLocks noChangeArrowheads="1"/>
            </p:cNvSpPr>
            <p:nvPr>
              <p:custDataLst>
                <p:tags r:id="rId50"/>
              </p:custDataLst>
            </p:nvPr>
          </p:nvSpPr>
          <p:spPr bwMode="auto">
            <a:xfrm>
              <a:off x="6030042" y="4310149"/>
              <a:ext cx="1270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7</a:t>
              </a:r>
              <a:endParaRPr lang="en-US"/>
            </a:p>
          </p:txBody>
        </p:sp>
        <p:sp>
          <p:nvSpPr>
            <p:cNvPr id="164" name="Rectangle 66">
              <a:extLst>
                <a:ext uri="{FF2B5EF4-FFF2-40B4-BE49-F238E27FC236}">
                  <a16:creationId xmlns:a16="http://schemas.microsoft.com/office/drawing/2014/main" id="{710151EF-F37A-4C4F-809E-4627B0113C1F}"/>
                </a:ext>
              </a:extLst>
            </p:cNvPr>
            <p:cNvSpPr>
              <a:spLocks noChangeArrowheads="1"/>
            </p:cNvSpPr>
            <p:nvPr>
              <p:custDataLst>
                <p:tags r:id="rId51"/>
              </p:custDataLst>
            </p:nvPr>
          </p:nvSpPr>
          <p:spPr bwMode="auto">
            <a:xfrm>
              <a:off x="7752232" y="2496815"/>
              <a:ext cx="633600" cy="2524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 sz="1400" b="1" dirty="0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5" name="Rectangle 67">
              <a:extLst>
                <a:ext uri="{FF2B5EF4-FFF2-40B4-BE49-F238E27FC236}">
                  <a16:creationId xmlns:a16="http://schemas.microsoft.com/office/drawing/2014/main" id="{5BA6FF6F-6D13-4352-8DE4-6594193A31EE}"/>
                </a:ext>
              </a:extLst>
            </p:cNvPr>
            <p:cNvSpPr>
              <a:spLocks noChangeArrowheads="1"/>
            </p:cNvSpPr>
            <p:nvPr>
              <p:custDataLst>
                <p:tags r:id="rId52"/>
              </p:custDataLst>
            </p:nvPr>
          </p:nvSpPr>
          <p:spPr bwMode="auto">
            <a:xfrm>
              <a:off x="7752232" y="2496815"/>
              <a:ext cx="633600" cy="252413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6" name="Rectangle 68">
              <a:extLst>
                <a:ext uri="{FF2B5EF4-FFF2-40B4-BE49-F238E27FC236}">
                  <a16:creationId xmlns:a16="http://schemas.microsoft.com/office/drawing/2014/main" id="{6668EFF8-43F3-4D8F-B20C-97EE76A977E1}"/>
                </a:ext>
              </a:extLst>
            </p:cNvPr>
            <p:cNvSpPr>
              <a:spLocks noChangeArrowheads="1"/>
            </p:cNvSpPr>
            <p:nvPr>
              <p:custDataLst>
                <p:tags r:id="rId53"/>
              </p:custDataLst>
            </p:nvPr>
          </p:nvSpPr>
          <p:spPr bwMode="auto">
            <a:xfrm>
              <a:off x="7752232" y="2952426"/>
              <a:ext cx="633600" cy="2651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7" name="Rectangle 69">
              <a:extLst>
                <a:ext uri="{FF2B5EF4-FFF2-40B4-BE49-F238E27FC236}">
                  <a16:creationId xmlns:a16="http://schemas.microsoft.com/office/drawing/2014/main" id="{E34D19B6-D043-4017-883F-E797BD01E4FE}"/>
                </a:ext>
              </a:extLst>
            </p:cNvPr>
            <p:cNvSpPr>
              <a:spLocks noChangeArrowheads="1"/>
            </p:cNvSpPr>
            <p:nvPr>
              <p:custDataLst>
                <p:tags r:id="rId54"/>
              </p:custDataLst>
            </p:nvPr>
          </p:nvSpPr>
          <p:spPr bwMode="auto">
            <a:xfrm>
              <a:off x="7752232" y="2952426"/>
              <a:ext cx="633600" cy="265112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8" name="Rectangle 70">
              <a:extLst>
                <a:ext uri="{FF2B5EF4-FFF2-40B4-BE49-F238E27FC236}">
                  <a16:creationId xmlns:a16="http://schemas.microsoft.com/office/drawing/2014/main" id="{D90EE6A1-D6BA-4E97-B3C4-C31593329A1B}"/>
                </a:ext>
              </a:extLst>
            </p:cNvPr>
            <p:cNvSpPr>
              <a:spLocks noChangeArrowheads="1"/>
            </p:cNvSpPr>
            <p:nvPr>
              <p:custDataLst>
                <p:tags r:id="rId55"/>
              </p:custDataLst>
            </p:nvPr>
          </p:nvSpPr>
          <p:spPr bwMode="auto">
            <a:xfrm>
              <a:off x="7752232" y="3408040"/>
              <a:ext cx="633600" cy="265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9" name="Rectangle 71">
              <a:extLst>
                <a:ext uri="{FF2B5EF4-FFF2-40B4-BE49-F238E27FC236}">
                  <a16:creationId xmlns:a16="http://schemas.microsoft.com/office/drawing/2014/main" id="{619C1621-2D17-490D-9306-36232D148F20}"/>
                </a:ext>
              </a:extLst>
            </p:cNvPr>
            <p:cNvSpPr>
              <a:spLocks noChangeArrowheads="1"/>
            </p:cNvSpPr>
            <p:nvPr>
              <p:custDataLst>
                <p:tags r:id="rId56"/>
              </p:custDataLst>
            </p:nvPr>
          </p:nvSpPr>
          <p:spPr bwMode="auto">
            <a:xfrm>
              <a:off x="7752232" y="3408040"/>
              <a:ext cx="633600" cy="265113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70" name="Rectangle 72">
              <a:extLst>
                <a:ext uri="{FF2B5EF4-FFF2-40B4-BE49-F238E27FC236}">
                  <a16:creationId xmlns:a16="http://schemas.microsoft.com/office/drawing/2014/main" id="{2E85378E-632F-422A-A7F6-526ABB4534EA}"/>
                </a:ext>
              </a:extLst>
            </p:cNvPr>
            <p:cNvSpPr>
              <a:spLocks noChangeArrowheads="1"/>
            </p:cNvSpPr>
            <p:nvPr>
              <p:custDataLst>
                <p:tags r:id="rId57"/>
              </p:custDataLst>
            </p:nvPr>
          </p:nvSpPr>
          <p:spPr bwMode="auto">
            <a:xfrm>
              <a:off x="7752232" y="3828369"/>
              <a:ext cx="633600" cy="252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71" name="Rectangle 73">
              <a:extLst>
                <a:ext uri="{FF2B5EF4-FFF2-40B4-BE49-F238E27FC236}">
                  <a16:creationId xmlns:a16="http://schemas.microsoft.com/office/drawing/2014/main" id="{41D69C9C-C559-475D-B9CC-1718FFE13D74}"/>
                </a:ext>
              </a:extLst>
            </p:cNvPr>
            <p:cNvSpPr>
              <a:spLocks noChangeArrowheads="1"/>
            </p:cNvSpPr>
            <p:nvPr>
              <p:custDataLst>
                <p:tags r:id="rId58"/>
              </p:custDataLst>
            </p:nvPr>
          </p:nvSpPr>
          <p:spPr bwMode="auto">
            <a:xfrm>
              <a:off x="7752232" y="3828369"/>
              <a:ext cx="633600" cy="252412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72" name="Rectangle 74">
              <a:extLst>
                <a:ext uri="{FF2B5EF4-FFF2-40B4-BE49-F238E27FC236}">
                  <a16:creationId xmlns:a16="http://schemas.microsoft.com/office/drawing/2014/main" id="{ACB80085-28B7-4A57-BF95-AC42E7387545}"/>
                </a:ext>
              </a:extLst>
            </p:cNvPr>
            <p:cNvSpPr>
              <a:spLocks noChangeArrowheads="1"/>
            </p:cNvSpPr>
            <p:nvPr>
              <p:custDataLst>
                <p:tags r:id="rId59"/>
              </p:custDataLst>
            </p:nvPr>
          </p:nvSpPr>
          <p:spPr bwMode="auto">
            <a:xfrm>
              <a:off x="7752232" y="4310149"/>
              <a:ext cx="633600" cy="2524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73" name="Rectangle 75">
              <a:extLst>
                <a:ext uri="{FF2B5EF4-FFF2-40B4-BE49-F238E27FC236}">
                  <a16:creationId xmlns:a16="http://schemas.microsoft.com/office/drawing/2014/main" id="{FA7F7CC1-5B90-4D53-A659-F7A331765135}"/>
                </a:ext>
              </a:extLst>
            </p:cNvPr>
            <p:cNvSpPr>
              <a:spLocks noChangeArrowheads="1"/>
            </p:cNvSpPr>
            <p:nvPr>
              <p:custDataLst>
                <p:tags r:id="rId60"/>
              </p:custDataLst>
            </p:nvPr>
          </p:nvSpPr>
          <p:spPr bwMode="auto">
            <a:xfrm>
              <a:off x="7752232" y="4310149"/>
              <a:ext cx="633600" cy="252413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74" name="Rectangle 76">
              <a:extLst>
                <a:ext uri="{FF2B5EF4-FFF2-40B4-BE49-F238E27FC236}">
                  <a16:creationId xmlns:a16="http://schemas.microsoft.com/office/drawing/2014/main" id="{4FF0B0C3-E90A-4253-8B11-FAD3BE29B735}"/>
                </a:ext>
              </a:extLst>
            </p:cNvPr>
            <p:cNvSpPr>
              <a:spLocks noChangeArrowheads="1"/>
            </p:cNvSpPr>
            <p:nvPr>
              <p:custDataLst>
                <p:tags r:id="rId61"/>
              </p:custDataLst>
            </p:nvPr>
          </p:nvSpPr>
          <p:spPr bwMode="auto">
            <a:xfrm>
              <a:off x="7409333" y="2496815"/>
              <a:ext cx="1968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= </a:t>
              </a:r>
              <a:endParaRPr lang="en-US"/>
            </a:p>
          </p:txBody>
        </p:sp>
        <p:sp>
          <p:nvSpPr>
            <p:cNvPr id="175" name="Rectangle 77">
              <a:extLst>
                <a:ext uri="{FF2B5EF4-FFF2-40B4-BE49-F238E27FC236}">
                  <a16:creationId xmlns:a16="http://schemas.microsoft.com/office/drawing/2014/main" id="{7A3DBCA4-BA7F-407D-9639-75C591198EF0}"/>
                </a:ext>
              </a:extLst>
            </p:cNvPr>
            <p:cNvSpPr>
              <a:spLocks noChangeArrowheads="1"/>
            </p:cNvSpPr>
            <p:nvPr>
              <p:custDataLst>
                <p:tags r:id="rId62"/>
              </p:custDataLst>
            </p:nvPr>
          </p:nvSpPr>
          <p:spPr bwMode="auto">
            <a:xfrm>
              <a:off x="7409333" y="2752812"/>
              <a:ext cx="635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176" name="Rectangle 78">
              <a:extLst>
                <a:ext uri="{FF2B5EF4-FFF2-40B4-BE49-F238E27FC236}">
                  <a16:creationId xmlns:a16="http://schemas.microsoft.com/office/drawing/2014/main" id="{1663A3CE-E68E-4886-980B-8624E1CA1079}"/>
                </a:ext>
              </a:extLst>
            </p:cNvPr>
            <p:cNvSpPr>
              <a:spLocks noChangeArrowheads="1"/>
            </p:cNvSpPr>
            <p:nvPr>
              <p:custDataLst>
                <p:tags r:id="rId63"/>
              </p:custDataLst>
            </p:nvPr>
          </p:nvSpPr>
          <p:spPr bwMode="auto">
            <a:xfrm>
              <a:off x="7409333" y="2952426"/>
              <a:ext cx="19685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= </a:t>
              </a:r>
              <a:endParaRPr lang="en-US"/>
            </a:p>
          </p:txBody>
        </p:sp>
        <p:sp>
          <p:nvSpPr>
            <p:cNvPr id="177" name="Rectangle 79">
              <a:extLst>
                <a:ext uri="{FF2B5EF4-FFF2-40B4-BE49-F238E27FC236}">
                  <a16:creationId xmlns:a16="http://schemas.microsoft.com/office/drawing/2014/main" id="{D12A424A-2EF0-45DA-B730-F50A184E9898}"/>
                </a:ext>
              </a:extLst>
            </p:cNvPr>
            <p:cNvSpPr>
              <a:spLocks noChangeArrowheads="1"/>
            </p:cNvSpPr>
            <p:nvPr>
              <p:custDataLst>
                <p:tags r:id="rId64"/>
              </p:custDataLst>
            </p:nvPr>
          </p:nvSpPr>
          <p:spPr bwMode="auto">
            <a:xfrm>
              <a:off x="7409333" y="3208424"/>
              <a:ext cx="6350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178" name="Rectangle 80">
              <a:extLst>
                <a:ext uri="{FF2B5EF4-FFF2-40B4-BE49-F238E27FC236}">
                  <a16:creationId xmlns:a16="http://schemas.microsoft.com/office/drawing/2014/main" id="{8BE0611A-93F6-48F3-B698-F87FE2D89DCB}"/>
                </a:ext>
              </a:extLst>
            </p:cNvPr>
            <p:cNvSpPr>
              <a:spLocks noChangeArrowheads="1"/>
            </p:cNvSpPr>
            <p:nvPr>
              <p:custDataLst>
                <p:tags r:id="rId65"/>
              </p:custDataLst>
            </p:nvPr>
          </p:nvSpPr>
          <p:spPr bwMode="auto">
            <a:xfrm>
              <a:off x="7409333" y="3408040"/>
              <a:ext cx="1968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= </a:t>
              </a:r>
              <a:endParaRPr lang="en-US"/>
            </a:p>
          </p:txBody>
        </p:sp>
        <p:sp>
          <p:nvSpPr>
            <p:cNvPr id="179" name="Rectangle 81">
              <a:extLst>
                <a:ext uri="{FF2B5EF4-FFF2-40B4-BE49-F238E27FC236}">
                  <a16:creationId xmlns:a16="http://schemas.microsoft.com/office/drawing/2014/main" id="{DC009E21-25CC-4C8E-8126-7756685D01AF}"/>
                </a:ext>
              </a:extLst>
            </p:cNvPr>
            <p:cNvSpPr>
              <a:spLocks noChangeArrowheads="1"/>
            </p:cNvSpPr>
            <p:nvPr>
              <p:custDataLst>
                <p:tags r:id="rId66"/>
              </p:custDataLst>
            </p:nvPr>
          </p:nvSpPr>
          <p:spPr bwMode="auto">
            <a:xfrm>
              <a:off x="7409333" y="3664037"/>
              <a:ext cx="635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180" name="Rectangle 82">
              <a:extLst>
                <a:ext uri="{FF2B5EF4-FFF2-40B4-BE49-F238E27FC236}">
                  <a16:creationId xmlns:a16="http://schemas.microsoft.com/office/drawing/2014/main" id="{2B6D15AA-1DFF-4A29-B475-4D606D4782BE}"/>
                </a:ext>
              </a:extLst>
            </p:cNvPr>
            <p:cNvSpPr>
              <a:spLocks noChangeArrowheads="1"/>
            </p:cNvSpPr>
            <p:nvPr>
              <p:custDataLst>
                <p:tags r:id="rId67"/>
              </p:custDataLst>
            </p:nvPr>
          </p:nvSpPr>
          <p:spPr bwMode="auto">
            <a:xfrm>
              <a:off x="7409333" y="3828369"/>
              <a:ext cx="19685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= </a:t>
              </a:r>
              <a:endParaRPr lang="en-US"/>
            </a:p>
          </p:txBody>
        </p:sp>
        <p:sp>
          <p:nvSpPr>
            <p:cNvPr id="181" name="Rectangle 83">
              <a:extLst>
                <a:ext uri="{FF2B5EF4-FFF2-40B4-BE49-F238E27FC236}">
                  <a16:creationId xmlns:a16="http://schemas.microsoft.com/office/drawing/2014/main" id="{75A70723-B910-4960-AC69-670F09D7E216}"/>
                </a:ext>
              </a:extLst>
            </p:cNvPr>
            <p:cNvSpPr>
              <a:spLocks noChangeArrowheads="1"/>
            </p:cNvSpPr>
            <p:nvPr>
              <p:custDataLst>
                <p:tags r:id="rId68"/>
              </p:custDataLst>
            </p:nvPr>
          </p:nvSpPr>
          <p:spPr bwMode="auto">
            <a:xfrm>
              <a:off x="7409333" y="4119649"/>
              <a:ext cx="6350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182" name="Rectangle 84">
              <a:extLst>
                <a:ext uri="{FF2B5EF4-FFF2-40B4-BE49-F238E27FC236}">
                  <a16:creationId xmlns:a16="http://schemas.microsoft.com/office/drawing/2014/main" id="{21CAEA9B-2725-4EC3-B9B4-BD98417A3367}"/>
                </a:ext>
              </a:extLst>
            </p:cNvPr>
            <p:cNvSpPr>
              <a:spLocks noChangeArrowheads="1"/>
            </p:cNvSpPr>
            <p:nvPr>
              <p:custDataLst>
                <p:tags r:id="rId69"/>
              </p:custDataLst>
            </p:nvPr>
          </p:nvSpPr>
          <p:spPr bwMode="auto">
            <a:xfrm>
              <a:off x="7409333" y="4310149"/>
              <a:ext cx="1333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=</a:t>
              </a:r>
              <a:endParaRPr lang="en-US"/>
            </a:p>
          </p:txBody>
        </p:sp>
        <p:sp>
          <p:nvSpPr>
            <p:cNvPr id="183" name="Rectangle 85">
              <a:extLst>
                <a:ext uri="{FF2B5EF4-FFF2-40B4-BE49-F238E27FC236}">
                  <a16:creationId xmlns:a16="http://schemas.microsoft.com/office/drawing/2014/main" id="{BAFF288F-C3C5-474F-AC1B-B392C5A627B1}"/>
                </a:ext>
              </a:extLst>
            </p:cNvPr>
            <p:cNvSpPr>
              <a:spLocks noChangeArrowheads="1"/>
            </p:cNvSpPr>
            <p:nvPr>
              <p:custDataLst>
                <p:tags r:id="rId70"/>
              </p:custDataLst>
            </p:nvPr>
          </p:nvSpPr>
          <p:spPr bwMode="auto">
            <a:xfrm>
              <a:off x="1197322" y="4763651"/>
              <a:ext cx="41402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fr-CA" dirty="0"/>
                <a:t>Total des points de fonctions non ajustés</a:t>
              </a:r>
              <a:endParaRPr lang="en-US" dirty="0"/>
            </a:p>
          </p:txBody>
        </p:sp>
        <p:sp>
          <p:nvSpPr>
            <p:cNvPr id="184" name="Rectangle 86">
              <a:extLst>
                <a:ext uri="{FF2B5EF4-FFF2-40B4-BE49-F238E27FC236}">
                  <a16:creationId xmlns:a16="http://schemas.microsoft.com/office/drawing/2014/main" id="{74E9E9E0-976D-48E2-A3E0-49BB59ADB93A}"/>
                </a:ext>
              </a:extLst>
            </p:cNvPr>
            <p:cNvSpPr>
              <a:spLocks noChangeArrowheads="1"/>
            </p:cNvSpPr>
            <p:nvPr>
              <p:custDataLst>
                <p:tags r:id="rId71"/>
              </p:custDataLst>
            </p:nvPr>
          </p:nvSpPr>
          <p:spPr bwMode="auto">
            <a:xfrm>
              <a:off x="7752232" y="4763651"/>
              <a:ext cx="633600" cy="26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85" name="Rectangle 87">
              <a:extLst>
                <a:ext uri="{FF2B5EF4-FFF2-40B4-BE49-F238E27FC236}">
                  <a16:creationId xmlns:a16="http://schemas.microsoft.com/office/drawing/2014/main" id="{5388DB50-554C-4031-A9F4-C8B64C780225}"/>
                </a:ext>
              </a:extLst>
            </p:cNvPr>
            <p:cNvSpPr>
              <a:spLocks noChangeArrowheads="1"/>
            </p:cNvSpPr>
            <p:nvPr>
              <p:custDataLst>
                <p:tags r:id="rId72"/>
              </p:custDataLst>
            </p:nvPr>
          </p:nvSpPr>
          <p:spPr bwMode="auto">
            <a:xfrm>
              <a:off x="7752232" y="4763651"/>
              <a:ext cx="633600" cy="266700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86" name="Line 90">
              <a:extLst>
                <a:ext uri="{FF2B5EF4-FFF2-40B4-BE49-F238E27FC236}">
                  <a16:creationId xmlns:a16="http://schemas.microsoft.com/office/drawing/2014/main" id="{49495060-9957-4D07-A8F2-B4D1081EF8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04346" y="4925576"/>
              <a:ext cx="1961936" cy="1588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87" name="Rectangle 91">
              <a:extLst>
                <a:ext uri="{FF2B5EF4-FFF2-40B4-BE49-F238E27FC236}">
                  <a16:creationId xmlns:a16="http://schemas.microsoft.com/office/drawing/2014/main" id="{24B3A917-5EB8-4BA6-9C68-D5CB136B56E2}"/>
                </a:ext>
              </a:extLst>
            </p:cNvPr>
            <p:cNvSpPr>
              <a:spLocks noChangeArrowheads="1"/>
            </p:cNvSpPr>
            <p:nvPr>
              <p:custDataLst>
                <p:tags r:id="rId73"/>
              </p:custDataLst>
            </p:nvPr>
          </p:nvSpPr>
          <p:spPr bwMode="auto">
            <a:xfrm>
              <a:off x="4801694" y="2496815"/>
              <a:ext cx="20581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X </a:t>
              </a:r>
              <a:endParaRPr lang="en-US"/>
            </a:p>
          </p:txBody>
        </p:sp>
        <p:sp>
          <p:nvSpPr>
            <p:cNvPr id="188" name="Rectangle 92">
              <a:extLst>
                <a:ext uri="{FF2B5EF4-FFF2-40B4-BE49-F238E27FC236}">
                  <a16:creationId xmlns:a16="http://schemas.microsoft.com/office/drawing/2014/main" id="{6D9779F5-61FE-45AD-9151-F4E4FA666C16}"/>
                </a:ext>
              </a:extLst>
            </p:cNvPr>
            <p:cNvSpPr>
              <a:spLocks noChangeArrowheads="1"/>
            </p:cNvSpPr>
            <p:nvPr>
              <p:custDataLst>
                <p:tags r:id="rId74"/>
              </p:custDataLst>
            </p:nvPr>
          </p:nvSpPr>
          <p:spPr bwMode="auto">
            <a:xfrm>
              <a:off x="4801694" y="2725415"/>
              <a:ext cx="6098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189" name="Rectangle 93">
              <a:extLst>
                <a:ext uri="{FF2B5EF4-FFF2-40B4-BE49-F238E27FC236}">
                  <a16:creationId xmlns:a16="http://schemas.microsoft.com/office/drawing/2014/main" id="{38B6F3FF-7BB8-49E0-8DCC-6C61A6F77324}"/>
                </a:ext>
              </a:extLst>
            </p:cNvPr>
            <p:cNvSpPr>
              <a:spLocks noChangeArrowheads="1"/>
            </p:cNvSpPr>
            <p:nvPr>
              <p:custDataLst>
                <p:tags r:id="rId75"/>
              </p:custDataLst>
            </p:nvPr>
          </p:nvSpPr>
          <p:spPr bwMode="auto">
            <a:xfrm>
              <a:off x="4801694" y="2952426"/>
              <a:ext cx="20581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X </a:t>
              </a:r>
              <a:endParaRPr lang="en-US"/>
            </a:p>
          </p:txBody>
        </p:sp>
        <p:sp>
          <p:nvSpPr>
            <p:cNvPr id="190" name="Rectangle 94">
              <a:extLst>
                <a:ext uri="{FF2B5EF4-FFF2-40B4-BE49-F238E27FC236}">
                  <a16:creationId xmlns:a16="http://schemas.microsoft.com/office/drawing/2014/main" id="{77A1F3B5-60D7-41D8-82C4-DC2789BBCBBD}"/>
                </a:ext>
              </a:extLst>
            </p:cNvPr>
            <p:cNvSpPr>
              <a:spLocks noChangeArrowheads="1"/>
            </p:cNvSpPr>
            <p:nvPr>
              <p:custDataLst>
                <p:tags r:id="rId76"/>
              </p:custDataLst>
            </p:nvPr>
          </p:nvSpPr>
          <p:spPr bwMode="auto">
            <a:xfrm>
              <a:off x="4801694" y="3181026"/>
              <a:ext cx="6098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191" name="Rectangle 95">
              <a:extLst>
                <a:ext uri="{FF2B5EF4-FFF2-40B4-BE49-F238E27FC236}">
                  <a16:creationId xmlns:a16="http://schemas.microsoft.com/office/drawing/2014/main" id="{767DBD61-81AE-473A-ABE9-473548CD5346}"/>
                </a:ext>
              </a:extLst>
            </p:cNvPr>
            <p:cNvSpPr>
              <a:spLocks noChangeArrowheads="1"/>
            </p:cNvSpPr>
            <p:nvPr>
              <p:custDataLst>
                <p:tags r:id="rId77"/>
              </p:custDataLst>
            </p:nvPr>
          </p:nvSpPr>
          <p:spPr bwMode="auto">
            <a:xfrm>
              <a:off x="4801694" y="3408040"/>
              <a:ext cx="20581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X </a:t>
              </a:r>
              <a:endParaRPr lang="en-US"/>
            </a:p>
          </p:txBody>
        </p:sp>
        <p:sp>
          <p:nvSpPr>
            <p:cNvPr id="192" name="Rectangle 96">
              <a:extLst>
                <a:ext uri="{FF2B5EF4-FFF2-40B4-BE49-F238E27FC236}">
                  <a16:creationId xmlns:a16="http://schemas.microsoft.com/office/drawing/2014/main" id="{C1812AA8-2DF1-4D11-A6B9-C89FB8D7F7F4}"/>
                </a:ext>
              </a:extLst>
            </p:cNvPr>
            <p:cNvSpPr>
              <a:spLocks noChangeArrowheads="1"/>
            </p:cNvSpPr>
            <p:nvPr>
              <p:custDataLst>
                <p:tags r:id="rId78"/>
              </p:custDataLst>
            </p:nvPr>
          </p:nvSpPr>
          <p:spPr bwMode="auto">
            <a:xfrm>
              <a:off x="4801694" y="3636640"/>
              <a:ext cx="6098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193" name="Rectangle 97">
              <a:extLst>
                <a:ext uri="{FF2B5EF4-FFF2-40B4-BE49-F238E27FC236}">
                  <a16:creationId xmlns:a16="http://schemas.microsoft.com/office/drawing/2014/main" id="{E96E8DF1-EB46-40D3-993F-175B54435C99}"/>
                </a:ext>
              </a:extLst>
            </p:cNvPr>
            <p:cNvSpPr>
              <a:spLocks noChangeArrowheads="1"/>
            </p:cNvSpPr>
            <p:nvPr>
              <p:custDataLst>
                <p:tags r:id="rId79"/>
              </p:custDataLst>
            </p:nvPr>
          </p:nvSpPr>
          <p:spPr bwMode="auto">
            <a:xfrm>
              <a:off x="4801694" y="3828369"/>
              <a:ext cx="20581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X </a:t>
              </a:r>
              <a:endParaRPr lang="en-US"/>
            </a:p>
          </p:txBody>
        </p:sp>
        <p:sp>
          <p:nvSpPr>
            <p:cNvPr id="194" name="Rectangle 98">
              <a:extLst>
                <a:ext uri="{FF2B5EF4-FFF2-40B4-BE49-F238E27FC236}">
                  <a16:creationId xmlns:a16="http://schemas.microsoft.com/office/drawing/2014/main" id="{833FF1AF-CDC3-49C2-BB9C-0BDAD80A55FE}"/>
                </a:ext>
              </a:extLst>
            </p:cNvPr>
            <p:cNvSpPr>
              <a:spLocks noChangeArrowheads="1"/>
            </p:cNvSpPr>
            <p:nvPr>
              <p:custDataLst>
                <p:tags r:id="rId80"/>
              </p:custDataLst>
            </p:nvPr>
          </p:nvSpPr>
          <p:spPr bwMode="auto">
            <a:xfrm>
              <a:off x="4801694" y="4092251"/>
              <a:ext cx="6098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195" name="Rectangle 99">
              <a:extLst>
                <a:ext uri="{FF2B5EF4-FFF2-40B4-BE49-F238E27FC236}">
                  <a16:creationId xmlns:a16="http://schemas.microsoft.com/office/drawing/2014/main" id="{DE2B91A0-2C13-4BD7-8EC6-116E10573A84}"/>
                </a:ext>
              </a:extLst>
            </p:cNvPr>
            <p:cNvSpPr>
              <a:spLocks noChangeArrowheads="1"/>
            </p:cNvSpPr>
            <p:nvPr>
              <p:custDataLst>
                <p:tags r:id="rId81"/>
              </p:custDataLst>
            </p:nvPr>
          </p:nvSpPr>
          <p:spPr bwMode="auto">
            <a:xfrm>
              <a:off x="4801694" y="4310149"/>
              <a:ext cx="14483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X</a:t>
              </a:r>
              <a:endParaRPr lang="en-US"/>
            </a:p>
          </p:txBody>
        </p:sp>
        <p:sp>
          <p:nvSpPr>
            <p:cNvPr id="196" name="Line 102">
              <a:extLst>
                <a:ext uri="{FF2B5EF4-FFF2-40B4-BE49-F238E27FC236}">
                  <a16:creationId xmlns:a16="http://schemas.microsoft.com/office/drawing/2014/main" id="{E9827307-7D4C-44BD-812F-F5D3964E60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10739" y="5320022"/>
              <a:ext cx="3655543" cy="4302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97" name="Line 102">
              <a:extLst>
                <a:ext uri="{FF2B5EF4-FFF2-40B4-BE49-F238E27FC236}">
                  <a16:creationId xmlns:a16="http://schemas.microsoft.com/office/drawing/2014/main" id="{CFF31270-9732-4C97-B37D-460DE206FA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10739" y="5745307"/>
              <a:ext cx="3655543" cy="4302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pic>
          <p:nvPicPr>
            <p:cNvPr id="198" name="Image 197">
              <a:extLst>
                <a:ext uri="{FF2B5EF4-FFF2-40B4-BE49-F238E27FC236}">
                  <a16:creationId xmlns:a16="http://schemas.microsoft.com/office/drawing/2014/main" id="{D20A0136-9CF3-4804-879E-02AD75D41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760" y="2179724"/>
              <a:ext cx="635634" cy="666749"/>
            </a:xfrm>
            <a:prstGeom prst="rect">
              <a:avLst/>
            </a:prstGeom>
          </p:spPr>
        </p:pic>
        <p:pic>
          <p:nvPicPr>
            <p:cNvPr id="199" name="Image 198">
              <a:extLst>
                <a:ext uri="{FF2B5EF4-FFF2-40B4-BE49-F238E27FC236}">
                  <a16:creationId xmlns:a16="http://schemas.microsoft.com/office/drawing/2014/main" id="{B5EC6ECC-00C3-488F-986C-598FB2EC1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029" y="2804294"/>
              <a:ext cx="577543" cy="577543"/>
            </a:xfrm>
            <a:prstGeom prst="rect">
              <a:avLst/>
            </a:prstGeom>
          </p:spPr>
        </p:pic>
        <p:pic>
          <p:nvPicPr>
            <p:cNvPr id="200" name="Image 199">
              <a:extLst>
                <a:ext uri="{FF2B5EF4-FFF2-40B4-BE49-F238E27FC236}">
                  <a16:creationId xmlns:a16="http://schemas.microsoft.com/office/drawing/2014/main" id="{165DA7FD-D6AC-441F-B915-C28535FB8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676822" y="3189575"/>
              <a:ext cx="318590" cy="697007"/>
            </a:xfrm>
            <a:prstGeom prst="rect">
              <a:avLst/>
            </a:prstGeom>
          </p:spPr>
        </p:pic>
        <p:pic>
          <p:nvPicPr>
            <p:cNvPr id="201" name="Image 200">
              <a:extLst>
                <a:ext uri="{FF2B5EF4-FFF2-40B4-BE49-F238E27FC236}">
                  <a16:creationId xmlns:a16="http://schemas.microsoft.com/office/drawing/2014/main" id="{1D1D468D-E09C-4BBF-B23E-23FC1F83E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989" y="3947271"/>
              <a:ext cx="543961" cy="119671"/>
            </a:xfrm>
            <a:prstGeom prst="rect">
              <a:avLst/>
            </a:prstGeom>
          </p:spPr>
        </p:pic>
        <p:pic>
          <p:nvPicPr>
            <p:cNvPr id="202" name="Image 201">
              <a:extLst>
                <a:ext uri="{FF2B5EF4-FFF2-40B4-BE49-F238E27FC236}">
                  <a16:creationId xmlns:a16="http://schemas.microsoft.com/office/drawing/2014/main" id="{ACA22D77-2C42-466D-8229-7D030F981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363" y="4140498"/>
              <a:ext cx="440669" cy="440669"/>
            </a:xfrm>
            <a:prstGeom prst="rect">
              <a:avLst/>
            </a:prstGeom>
          </p:spPr>
        </p:pic>
        <p:sp>
          <p:nvSpPr>
            <p:cNvPr id="204" name="Rectangle 26">
              <a:extLst>
                <a:ext uri="{FF2B5EF4-FFF2-40B4-BE49-F238E27FC236}">
                  <a16:creationId xmlns:a16="http://schemas.microsoft.com/office/drawing/2014/main" id="{4A5F44CA-FBA1-46A4-90CE-A14D37251D7E}"/>
                </a:ext>
              </a:extLst>
            </p:cNvPr>
            <p:cNvSpPr>
              <a:spLocks noChangeArrowheads="1"/>
            </p:cNvSpPr>
            <p:nvPr>
              <p:custDataLst>
                <p:tags r:id="rId82"/>
              </p:custDataLst>
            </p:nvPr>
          </p:nvSpPr>
          <p:spPr bwMode="auto">
            <a:xfrm>
              <a:off x="5331494" y="2496815"/>
              <a:ext cx="390290" cy="2778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 sz="1400" b="1" dirty="0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05" name="Rectangle 27">
              <a:extLst>
                <a:ext uri="{FF2B5EF4-FFF2-40B4-BE49-F238E27FC236}">
                  <a16:creationId xmlns:a16="http://schemas.microsoft.com/office/drawing/2014/main" id="{C98F32B8-4EC4-40A9-B93D-2DDF0CCC458E}"/>
                </a:ext>
              </a:extLst>
            </p:cNvPr>
            <p:cNvSpPr>
              <a:spLocks noChangeArrowheads="1"/>
            </p:cNvSpPr>
            <p:nvPr>
              <p:custDataLst>
                <p:tags r:id="rId83"/>
              </p:custDataLst>
            </p:nvPr>
          </p:nvSpPr>
          <p:spPr bwMode="auto">
            <a:xfrm>
              <a:off x="5331494" y="2496815"/>
              <a:ext cx="390290" cy="277857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06" name="Rectangle 37">
              <a:extLst>
                <a:ext uri="{FF2B5EF4-FFF2-40B4-BE49-F238E27FC236}">
                  <a16:creationId xmlns:a16="http://schemas.microsoft.com/office/drawing/2014/main" id="{5C78F538-7E5C-4019-9829-22777A5E4559}"/>
                </a:ext>
              </a:extLst>
            </p:cNvPr>
            <p:cNvSpPr>
              <a:spLocks noChangeArrowheads="1"/>
            </p:cNvSpPr>
            <p:nvPr>
              <p:custDataLst>
                <p:tags r:id="rId84"/>
              </p:custDataLst>
            </p:nvPr>
          </p:nvSpPr>
          <p:spPr bwMode="auto">
            <a:xfrm>
              <a:off x="5331494" y="2952426"/>
              <a:ext cx="390290" cy="2778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07" name="Rectangle 38">
              <a:extLst>
                <a:ext uri="{FF2B5EF4-FFF2-40B4-BE49-F238E27FC236}">
                  <a16:creationId xmlns:a16="http://schemas.microsoft.com/office/drawing/2014/main" id="{7A322F5B-4CC2-4B4C-B481-FB8EBE83D863}"/>
                </a:ext>
              </a:extLst>
            </p:cNvPr>
            <p:cNvSpPr>
              <a:spLocks noChangeArrowheads="1"/>
            </p:cNvSpPr>
            <p:nvPr>
              <p:custDataLst>
                <p:tags r:id="rId85"/>
              </p:custDataLst>
            </p:nvPr>
          </p:nvSpPr>
          <p:spPr bwMode="auto">
            <a:xfrm>
              <a:off x="5331494" y="2952426"/>
              <a:ext cx="390290" cy="277856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08" name="Rectangle 39">
              <a:extLst>
                <a:ext uri="{FF2B5EF4-FFF2-40B4-BE49-F238E27FC236}">
                  <a16:creationId xmlns:a16="http://schemas.microsoft.com/office/drawing/2014/main" id="{3E8C11D2-66A1-4011-9939-289DCD3CAAC0}"/>
                </a:ext>
              </a:extLst>
            </p:cNvPr>
            <p:cNvSpPr>
              <a:spLocks noChangeArrowheads="1"/>
            </p:cNvSpPr>
            <p:nvPr>
              <p:custDataLst>
                <p:tags r:id="rId86"/>
              </p:custDataLst>
            </p:nvPr>
          </p:nvSpPr>
          <p:spPr bwMode="auto">
            <a:xfrm>
              <a:off x="5331494" y="3408040"/>
              <a:ext cx="390290" cy="2778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09" name="Rectangle 40">
              <a:extLst>
                <a:ext uri="{FF2B5EF4-FFF2-40B4-BE49-F238E27FC236}">
                  <a16:creationId xmlns:a16="http://schemas.microsoft.com/office/drawing/2014/main" id="{53F8B2C4-1366-4D2E-98E9-3F492CDBCC67}"/>
                </a:ext>
              </a:extLst>
            </p:cNvPr>
            <p:cNvSpPr>
              <a:spLocks noChangeArrowheads="1"/>
            </p:cNvSpPr>
            <p:nvPr>
              <p:custDataLst>
                <p:tags r:id="rId87"/>
              </p:custDataLst>
            </p:nvPr>
          </p:nvSpPr>
          <p:spPr bwMode="auto">
            <a:xfrm>
              <a:off x="5331494" y="3408040"/>
              <a:ext cx="390290" cy="277857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10" name="Rectangle 41">
              <a:extLst>
                <a:ext uri="{FF2B5EF4-FFF2-40B4-BE49-F238E27FC236}">
                  <a16:creationId xmlns:a16="http://schemas.microsoft.com/office/drawing/2014/main" id="{2E0CD11D-CF27-499A-AB45-8C134A114FFC}"/>
                </a:ext>
              </a:extLst>
            </p:cNvPr>
            <p:cNvSpPr>
              <a:spLocks noChangeArrowheads="1"/>
            </p:cNvSpPr>
            <p:nvPr>
              <p:custDataLst>
                <p:tags r:id="rId88"/>
              </p:custDataLst>
            </p:nvPr>
          </p:nvSpPr>
          <p:spPr bwMode="auto">
            <a:xfrm>
              <a:off x="5331494" y="3828369"/>
              <a:ext cx="390290" cy="26454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11" name="Rectangle 42">
              <a:extLst>
                <a:ext uri="{FF2B5EF4-FFF2-40B4-BE49-F238E27FC236}">
                  <a16:creationId xmlns:a16="http://schemas.microsoft.com/office/drawing/2014/main" id="{5E3EBDEA-CB34-4DB0-9226-F56CEBE41019}"/>
                </a:ext>
              </a:extLst>
            </p:cNvPr>
            <p:cNvSpPr>
              <a:spLocks noChangeArrowheads="1"/>
            </p:cNvSpPr>
            <p:nvPr>
              <p:custDataLst>
                <p:tags r:id="rId89"/>
              </p:custDataLst>
            </p:nvPr>
          </p:nvSpPr>
          <p:spPr bwMode="auto">
            <a:xfrm>
              <a:off x="5331494" y="3828369"/>
              <a:ext cx="390290" cy="264545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12" name="Rectangle 43">
              <a:extLst>
                <a:ext uri="{FF2B5EF4-FFF2-40B4-BE49-F238E27FC236}">
                  <a16:creationId xmlns:a16="http://schemas.microsoft.com/office/drawing/2014/main" id="{88E72187-530E-4CA2-BCF6-FA0697702F28}"/>
                </a:ext>
              </a:extLst>
            </p:cNvPr>
            <p:cNvSpPr>
              <a:spLocks noChangeArrowheads="1"/>
            </p:cNvSpPr>
            <p:nvPr>
              <p:custDataLst>
                <p:tags r:id="rId90"/>
              </p:custDataLst>
            </p:nvPr>
          </p:nvSpPr>
          <p:spPr bwMode="auto">
            <a:xfrm>
              <a:off x="5331494" y="4310149"/>
              <a:ext cx="390290" cy="264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13" name="Rectangle 44">
              <a:extLst>
                <a:ext uri="{FF2B5EF4-FFF2-40B4-BE49-F238E27FC236}">
                  <a16:creationId xmlns:a16="http://schemas.microsoft.com/office/drawing/2014/main" id="{F3CE97B2-E4E2-401B-9302-960DC18FE6ED}"/>
                </a:ext>
              </a:extLst>
            </p:cNvPr>
            <p:cNvSpPr>
              <a:spLocks noChangeArrowheads="1"/>
            </p:cNvSpPr>
            <p:nvPr>
              <p:custDataLst>
                <p:tags r:id="rId91"/>
              </p:custDataLst>
            </p:nvPr>
          </p:nvSpPr>
          <p:spPr bwMode="auto">
            <a:xfrm>
              <a:off x="5331494" y="4310149"/>
              <a:ext cx="390290" cy="264546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14" name="Rectangle 45">
              <a:extLst>
                <a:ext uri="{FF2B5EF4-FFF2-40B4-BE49-F238E27FC236}">
                  <a16:creationId xmlns:a16="http://schemas.microsoft.com/office/drawing/2014/main" id="{0B4ACA72-781D-4D2F-AE9E-4024B397169E}"/>
                </a:ext>
              </a:extLst>
            </p:cNvPr>
            <p:cNvSpPr>
              <a:spLocks noChangeArrowheads="1"/>
            </p:cNvSpPr>
            <p:nvPr>
              <p:custDataLst>
                <p:tags r:id="rId92"/>
              </p:custDataLst>
            </p:nvPr>
          </p:nvSpPr>
          <p:spPr bwMode="auto">
            <a:xfrm>
              <a:off x="5248434" y="2068599"/>
              <a:ext cx="77470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fr-CA" u="sng" dirty="0">
                  <a:solidFill>
                    <a:srgbClr val="000000"/>
                  </a:solidFill>
                  <a:latin typeface="Helvetica" pitchFamily="34" charset="0"/>
                </a:rPr>
                <a:t>moyen</a:t>
              </a:r>
              <a:endParaRPr lang="en-US" dirty="0"/>
            </a:p>
          </p:txBody>
        </p:sp>
        <p:sp>
          <p:nvSpPr>
            <p:cNvPr id="215" name="Rectangle 91">
              <a:extLst>
                <a:ext uri="{FF2B5EF4-FFF2-40B4-BE49-F238E27FC236}">
                  <a16:creationId xmlns:a16="http://schemas.microsoft.com/office/drawing/2014/main" id="{714A405B-3ADA-43FE-A9FF-61EBDD0EC1DC}"/>
                </a:ext>
              </a:extLst>
            </p:cNvPr>
            <p:cNvSpPr>
              <a:spLocks noChangeArrowheads="1"/>
            </p:cNvSpPr>
            <p:nvPr>
              <p:custDataLst>
                <p:tags r:id="rId93"/>
              </p:custDataLst>
            </p:nvPr>
          </p:nvSpPr>
          <p:spPr bwMode="auto">
            <a:xfrm>
              <a:off x="5822269" y="2496815"/>
              <a:ext cx="20581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X </a:t>
              </a:r>
              <a:endParaRPr lang="en-US"/>
            </a:p>
          </p:txBody>
        </p:sp>
        <p:sp>
          <p:nvSpPr>
            <p:cNvPr id="216" name="Rectangle 92">
              <a:extLst>
                <a:ext uri="{FF2B5EF4-FFF2-40B4-BE49-F238E27FC236}">
                  <a16:creationId xmlns:a16="http://schemas.microsoft.com/office/drawing/2014/main" id="{92C64ECB-2E6D-46F8-87D0-7F7251433A7F}"/>
                </a:ext>
              </a:extLst>
            </p:cNvPr>
            <p:cNvSpPr>
              <a:spLocks noChangeArrowheads="1"/>
            </p:cNvSpPr>
            <p:nvPr>
              <p:custDataLst>
                <p:tags r:id="rId94"/>
              </p:custDataLst>
            </p:nvPr>
          </p:nvSpPr>
          <p:spPr bwMode="auto">
            <a:xfrm>
              <a:off x="5822269" y="2738532"/>
              <a:ext cx="6098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217" name="Rectangle 93">
              <a:extLst>
                <a:ext uri="{FF2B5EF4-FFF2-40B4-BE49-F238E27FC236}">
                  <a16:creationId xmlns:a16="http://schemas.microsoft.com/office/drawing/2014/main" id="{1AE8D41B-EBA4-44F4-A93A-2EEAFB9DBAA4}"/>
                </a:ext>
              </a:extLst>
            </p:cNvPr>
            <p:cNvSpPr>
              <a:spLocks noChangeArrowheads="1"/>
            </p:cNvSpPr>
            <p:nvPr>
              <p:custDataLst>
                <p:tags r:id="rId95"/>
              </p:custDataLst>
            </p:nvPr>
          </p:nvSpPr>
          <p:spPr bwMode="auto">
            <a:xfrm>
              <a:off x="5822269" y="2952426"/>
              <a:ext cx="20581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X </a:t>
              </a:r>
              <a:endParaRPr lang="en-US"/>
            </a:p>
          </p:txBody>
        </p:sp>
        <p:sp>
          <p:nvSpPr>
            <p:cNvPr id="218" name="Rectangle 94">
              <a:extLst>
                <a:ext uri="{FF2B5EF4-FFF2-40B4-BE49-F238E27FC236}">
                  <a16:creationId xmlns:a16="http://schemas.microsoft.com/office/drawing/2014/main" id="{578B95AC-EA34-4C5A-8485-D1E8B81CA68B}"/>
                </a:ext>
              </a:extLst>
            </p:cNvPr>
            <p:cNvSpPr>
              <a:spLocks noChangeArrowheads="1"/>
            </p:cNvSpPr>
            <p:nvPr>
              <p:custDataLst>
                <p:tags r:id="rId96"/>
              </p:custDataLst>
            </p:nvPr>
          </p:nvSpPr>
          <p:spPr bwMode="auto">
            <a:xfrm>
              <a:off x="5822269" y="3194143"/>
              <a:ext cx="6098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219" name="Rectangle 95">
              <a:extLst>
                <a:ext uri="{FF2B5EF4-FFF2-40B4-BE49-F238E27FC236}">
                  <a16:creationId xmlns:a16="http://schemas.microsoft.com/office/drawing/2014/main" id="{0901B09D-A2B0-41AB-875B-A204299A2B66}"/>
                </a:ext>
              </a:extLst>
            </p:cNvPr>
            <p:cNvSpPr>
              <a:spLocks noChangeArrowheads="1"/>
            </p:cNvSpPr>
            <p:nvPr>
              <p:custDataLst>
                <p:tags r:id="rId97"/>
              </p:custDataLst>
            </p:nvPr>
          </p:nvSpPr>
          <p:spPr bwMode="auto">
            <a:xfrm>
              <a:off x="5822269" y="3408040"/>
              <a:ext cx="20581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X </a:t>
              </a:r>
              <a:endParaRPr lang="en-US"/>
            </a:p>
          </p:txBody>
        </p:sp>
        <p:sp>
          <p:nvSpPr>
            <p:cNvPr id="220" name="Rectangle 96">
              <a:extLst>
                <a:ext uri="{FF2B5EF4-FFF2-40B4-BE49-F238E27FC236}">
                  <a16:creationId xmlns:a16="http://schemas.microsoft.com/office/drawing/2014/main" id="{258210FA-DDB9-41B9-BAF0-BE8F36786647}"/>
                </a:ext>
              </a:extLst>
            </p:cNvPr>
            <p:cNvSpPr>
              <a:spLocks noChangeArrowheads="1"/>
            </p:cNvSpPr>
            <p:nvPr>
              <p:custDataLst>
                <p:tags r:id="rId98"/>
              </p:custDataLst>
            </p:nvPr>
          </p:nvSpPr>
          <p:spPr bwMode="auto">
            <a:xfrm>
              <a:off x="5822269" y="3649757"/>
              <a:ext cx="6098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221" name="Rectangle 97">
              <a:extLst>
                <a:ext uri="{FF2B5EF4-FFF2-40B4-BE49-F238E27FC236}">
                  <a16:creationId xmlns:a16="http://schemas.microsoft.com/office/drawing/2014/main" id="{B7054A11-F791-4488-A0F6-29C53FA272E9}"/>
                </a:ext>
              </a:extLst>
            </p:cNvPr>
            <p:cNvSpPr>
              <a:spLocks noChangeArrowheads="1"/>
            </p:cNvSpPr>
            <p:nvPr>
              <p:custDataLst>
                <p:tags r:id="rId99"/>
              </p:custDataLst>
            </p:nvPr>
          </p:nvSpPr>
          <p:spPr bwMode="auto">
            <a:xfrm>
              <a:off x="5822269" y="3828369"/>
              <a:ext cx="20581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X </a:t>
              </a:r>
              <a:endParaRPr lang="en-US"/>
            </a:p>
          </p:txBody>
        </p:sp>
        <p:sp>
          <p:nvSpPr>
            <p:cNvPr id="222" name="Rectangle 98">
              <a:extLst>
                <a:ext uri="{FF2B5EF4-FFF2-40B4-BE49-F238E27FC236}">
                  <a16:creationId xmlns:a16="http://schemas.microsoft.com/office/drawing/2014/main" id="{85BC211C-F915-47A0-B564-A74D40E48C32}"/>
                </a:ext>
              </a:extLst>
            </p:cNvPr>
            <p:cNvSpPr>
              <a:spLocks noChangeArrowheads="1"/>
            </p:cNvSpPr>
            <p:nvPr>
              <p:custDataLst>
                <p:tags r:id="rId100"/>
              </p:custDataLst>
            </p:nvPr>
          </p:nvSpPr>
          <p:spPr bwMode="auto">
            <a:xfrm>
              <a:off x="5822269" y="4105368"/>
              <a:ext cx="6098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223" name="Rectangle 99">
              <a:extLst>
                <a:ext uri="{FF2B5EF4-FFF2-40B4-BE49-F238E27FC236}">
                  <a16:creationId xmlns:a16="http://schemas.microsoft.com/office/drawing/2014/main" id="{B39E58DE-3714-4878-ADB3-825E32028880}"/>
                </a:ext>
              </a:extLst>
            </p:cNvPr>
            <p:cNvSpPr>
              <a:spLocks noChangeArrowheads="1"/>
            </p:cNvSpPr>
            <p:nvPr>
              <p:custDataLst>
                <p:tags r:id="rId101"/>
              </p:custDataLst>
            </p:nvPr>
          </p:nvSpPr>
          <p:spPr bwMode="auto">
            <a:xfrm>
              <a:off x="5822269" y="4310149"/>
              <a:ext cx="14483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X</a:t>
              </a:r>
              <a:endParaRPr lang="en-US"/>
            </a:p>
          </p:txBody>
        </p:sp>
        <p:sp>
          <p:nvSpPr>
            <p:cNvPr id="239" name="Rectangle 26">
              <a:extLst>
                <a:ext uri="{FF2B5EF4-FFF2-40B4-BE49-F238E27FC236}">
                  <a16:creationId xmlns:a16="http://schemas.microsoft.com/office/drawing/2014/main" id="{41EFDF3D-0379-47DB-B561-30ECF49FD095}"/>
                </a:ext>
              </a:extLst>
            </p:cNvPr>
            <p:cNvSpPr>
              <a:spLocks noChangeArrowheads="1"/>
            </p:cNvSpPr>
            <p:nvPr>
              <p:custDataLst>
                <p:tags r:id="rId102"/>
              </p:custDataLst>
            </p:nvPr>
          </p:nvSpPr>
          <p:spPr bwMode="auto">
            <a:xfrm>
              <a:off x="6370312" y="2496815"/>
              <a:ext cx="390290" cy="2778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 sz="1400" b="1" dirty="0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40" name="Rectangle 27">
              <a:extLst>
                <a:ext uri="{FF2B5EF4-FFF2-40B4-BE49-F238E27FC236}">
                  <a16:creationId xmlns:a16="http://schemas.microsoft.com/office/drawing/2014/main" id="{26231F22-AB21-43CA-9235-C4B3BB1F0716}"/>
                </a:ext>
              </a:extLst>
            </p:cNvPr>
            <p:cNvSpPr>
              <a:spLocks noChangeArrowheads="1"/>
            </p:cNvSpPr>
            <p:nvPr>
              <p:custDataLst>
                <p:tags r:id="rId103"/>
              </p:custDataLst>
            </p:nvPr>
          </p:nvSpPr>
          <p:spPr bwMode="auto">
            <a:xfrm>
              <a:off x="6370312" y="2496815"/>
              <a:ext cx="390290" cy="277857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41" name="Rectangle 37">
              <a:extLst>
                <a:ext uri="{FF2B5EF4-FFF2-40B4-BE49-F238E27FC236}">
                  <a16:creationId xmlns:a16="http://schemas.microsoft.com/office/drawing/2014/main" id="{797F10CE-6D9A-4D5A-A42A-EC1DA39C80F0}"/>
                </a:ext>
              </a:extLst>
            </p:cNvPr>
            <p:cNvSpPr>
              <a:spLocks noChangeArrowheads="1"/>
            </p:cNvSpPr>
            <p:nvPr>
              <p:custDataLst>
                <p:tags r:id="rId104"/>
              </p:custDataLst>
            </p:nvPr>
          </p:nvSpPr>
          <p:spPr bwMode="auto">
            <a:xfrm>
              <a:off x="6370312" y="2952426"/>
              <a:ext cx="390290" cy="2778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42" name="Rectangle 38">
              <a:extLst>
                <a:ext uri="{FF2B5EF4-FFF2-40B4-BE49-F238E27FC236}">
                  <a16:creationId xmlns:a16="http://schemas.microsoft.com/office/drawing/2014/main" id="{9DCE30A8-0F9F-4E5E-89DF-581AC774CFB5}"/>
                </a:ext>
              </a:extLst>
            </p:cNvPr>
            <p:cNvSpPr>
              <a:spLocks noChangeArrowheads="1"/>
            </p:cNvSpPr>
            <p:nvPr>
              <p:custDataLst>
                <p:tags r:id="rId105"/>
              </p:custDataLst>
            </p:nvPr>
          </p:nvSpPr>
          <p:spPr bwMode="auto">
            <a:xfrm>
              <a:off x="6370312" y="2952426"/>
              <a:ext cx="390290" cy="277856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43" name="Rectangle 39">
              <a:extLst>
                <a:ext uri="{FF2B5EF4-FFF2-40B4-BE49-F238E27FC236}">
                  <a16:creationId xmlns:a16="http://schemas.microsoft.com/office/drawing/2014/main" id="{365F9DE4-1C58-496E-907F-ECEEA1563E49}"/>
                </a:ext>
              </a:extLst>
            </p:cNvPr>
            <p:cNvSpPr>
              <a:spLocks noChangeArrowheads="1"/>
            </p:cNvSpPr>
            <p:nvPr>
              <p:custDataLst>
                <p:tags r:id="rId106"/>
              </p:custDataLst>
            </p:nvPr>
          </p:nvSpPr>
          <p:spPr bwMode="auto">
            <a:xfrm>
              <a:off x="6370312" y="3408040"/>
              <a:ext cx="390290" cy="2778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44" name="Rectangle 40">
              <a:extLst>
                <a:ext uri="{FF2B5EF4-FFF2-40B4-BE49-F238E27FC236}">
                  <a16:creationId xmlns:a16="http://schemas.microsoft.com/office/drawing/2014/main" id="{9829C02D-5BB6-425E-9D9C-A3214E33F6FF}"/>
                </a:ext>
              </a:extLst>
            </p:cNvPr>
            <p:cNvSpPr>
              <a:spLocks noChangeArrowheads="1"/>
            </p:cNvSpPr>
            <p:nvPr>
              <p:custDataLst>
                <p:tags r:id="rId107"/>
              </p:custDataLst>
            </p:nvPr>
          </p:nvSpPr>
          <p:spPr bwMode="auto">
            <a:xfrm>
              <a:off x="6370312" y="3408040"/>
              <a:ext cx="390290" cy="277857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45" name="Rectangle 41">
              <a:extLst>
                <a:ext uri="{FF2B5EF4-FFF2-40B4-BE49-F238E27FC236}">
                  <a16:creationId xmlns:a16="http://schemas.microsoft.com/office/drawing/2014/main" id="{5510CC05-2E3B-4BC0-8F97-DD786DAE1017}"/>
                </a:ext>
              </a:extLst>
            </p:cNvPr>
            <p:cNvSpPr>
              <a:spLocks noChangeArrowheads="1"/>
            </p:cNvSpPr>
            <p:nvPr>
              <p:custDataLst>
                <p:tags r:id="rId108"/>
              </p:custDataLst>
            </p:nvPr>
          </p:nvSpPr>
          <p:spPr bwMode="auto">
            <a:xfrm>
              <a:off x="6370312" y="3828369"/>
              <a:ext cx="390290" cy="26454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46" name="Rectangle 42">
              <a:extLst>
                <a:ext uri="{FF2B5EF4-FFF2-40B4-BE49-F238E27FC236}">
                  <a16:creationId xmlns:a16="http://schemas.microsoft.com/office/drawing/2014/main" id="{603AA443-09A4-49C3-81E9-5B3ABF6F9FD8}"/>
                </a:ext>
              </a:extLst>
            </p:cNvPr>
            <p:cNvSpPr>
              <a:spLocks noChangeArrowheads="1"/>
            </p:cNvSpPr>
            <p:nvPr>
              <p:custDataLst>
                <p:tags r:id="rId109"/>
              </p:custDataLst>
            </p:nvPr>
          </p:nvSpPr>
          <p:spPr bwMode="auto">
            <a:xfrm>
              <a:off x="6370312" y="3828369"/>
              <a:ext cx="390290" cy="264545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47" name="Rectangle 43">
              <a:extLst>
                <a:ext uri="{FF2B5EF4-FFF2-40B4-BE49-F238E27FC236}">
                  <a16:creationId xmlns:a16="http://schemas.microsoft.com/office/drawing/2014/main" id="{3C4F78FC-7F86-45F4-8E99-72E0159E86AF}"/>
                </a:ext>
              </a:extLst>
            </p:cNvPr>
            <p:cNvSpPr>
              <a:spLocks noChangeArrowheads="1"/>
            </p:cNvSpPr>
            <p:nvPr>
              <p:custDataLst>
                <p:tags r:id="rId110"/>
              </p:custDataLst>
            </p:nvPr>
          </p:nvSpPr>
          <p:spPr bwMode="auto">
            <a:xfrm>
              <a:off x="6370312" y="4310149"/>
              <a:ext cx="390290" cy="264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48" name="Rectangle 44">
              <a:extLst>
                <a:ext uri="{FF2B5EF4-FFF2-40B4-BE49-F238E27FC236}">
                  <a16:creationId xmlns:a16="http://schemas.microsoft.com/office/drawing/2014/main" id="{057CC5F2-CB2B-4D07-898C-24E420E6A6D4}"/>
                </a:ext>
              </a:extLst>
            </p:cNvPr>
            <p:cNvSpPr>
              <a:spLocks noChangeArrowheads="1"/>
            </p:cNvSpPr>
            <p:nvPr>
              <p:custDataLst>
                <p:tags r:id="rId111"/>
              </p:custDataLst>
            </p:nvPr>
          </p:nvSpPr>
          <p:spPr bwMode="auto">
            <a:xfrm>
              <a:off x="6370312" y="4310149"/>
              <a:ext cx="390290" cy="264546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88" name="Rectangle 48">
              <a:extLst>
                <a:ext uri="{FF2B5EF4-FFF2-40B4-BE49-F238E27FC236}">
                  <a16:creationId xmlns:a16="http://schemas.microsoft.com/office/drawing/2014/main" id="{7D3A8724-2D6E-469A-90B3-5C18AC504E60}"/>
                </a:ext>
              </a:extLst>
            </p:cNvPr>
            <p:cNvSpPr>
              <a:spLocks noChangeArrowheads="1"/>
            </p:cNvSpPr>
            <p:nvPr>
              <p:custDataLst>
                <p:tags r:id="rId112"/>
              </p:custDataLst>
            </p:nvPr>
          </p:nvSpPr>
          <p:spPr bwMode="auto">
            <a:xfrm>
              <a:off x="7065514" y="2496815"/>
              <a:ext cx="1905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Helvetica" pitchFamily="34" charset="0"/>
                </a:rPr>
                <a:t>6 </a:t>
              </a:r>
              <a:endParaRPr lang="en-US" dirty="0"/>
            </a:p>
          </p:txBody>
        </p:sp>
        <p:sp>
          <p:nvSpPr>
            <p:cNvPr id="289" name="Rectangle 49">
              <a:extLst>
                <a:ext uri="{FF2B5EF4-FFF2-40B4-BE49-F238E27FC236}">
                  <a16:creationId xmlns:a16="http://schemas.microsoft.com/office/drawing/2014/main" id="{4FBD5442-040E-4FB2-A5B6-3B4214A04DAD}"/>
                </a:ext>
              </a:extLst>
            </p:cNvPr>
            <p:cNvSpPr>
              <a:spLocks noChangeArrowheads="1"/>
            </p:cNvSpPr>
            <p:nvPr>
              <p:custDataLst>
                <p:tags r:id="rId113"/>
              </p:custDataLst>
            </p:nvPr>
          </p:nvSpPr>
          <p:spPr bwMode="auto">
            <a:xfrm>
              <a:off x="7065514" y="2746196"/>
              <a:ext cx="635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290" name="Rectangle 50">
              <a:extLst>
                <a:ext uri="{FF2B5EF4-FFF2-40B4-BE49-F238E27FC236}">
                  <a16:creationId xmlns:a16="http://schemas.microsoft.com/office/drawing/2014/main" id="{606B2FB4-484E-4CF4-BB6D-29671F47E49B}"/>
                </a:ext>
              </a:extLst>
            </p:cNvPr>
            <p:cNvSpPr>
              <a:spLocks noChangeArrowheads="1"/>
            </p:cNvSpPr>
            <p:nvPr>
              <p:custDataLst>
                <p:tags r:id="rId114"/>
              </p:custDataLst>
            </p:nvPr>
          </p:nvSpPr>
          <p:spPr bwMode="auto">
            <a:xfrm>
              <a:off x="7065514" y="2952426"/>
              <a:ext cx="19236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Helvetica" pitchFamily="34" charset="0"/>
                </a:rPr>
                <a:t>7 </a:t>
              </a:r>
              <a:endParaRPr lang="en-US" dirty="0"/>
            </a:p>
          </p:txBody>
        </p:sp>
        <p:sp>
          <p:nvSpPr>
            <p:cNvPr id="291" name="Rectangle 51">
              <a:extLst>
                <a:ext uri="{FF2B5EF4-FFF2-40B4-BE49-F238E27FC236}">
                  <a16:creationId xmlns:a16="http://schemas.microsoft.com/office/drawing/2014/main" id="{9AC916B1-3929-4E0C-98F7-3430305BE168}"/>
                </a:ext>
              </a:extLst>
            </p:cNvPr>
            <p:cNvSpPr>
              <a:spLocks noChangeArrowheads="1"/>
            </p:cNvSpPr>
            <p:nvPr>
              <p:custDataLst>
                <p:tags r:id="rId115"/>
              </p:custDataLst>
            </p:nvPr>
          </p:nvSpPr>
          <p:spPr bwMode="auto">
            <a:xfrm>
              <a:off x="7065514" y="3201808"/>
              <a:ext cx="6350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292" name="Rectangle 52">
              <a:extLst>
                <a:ext uri="{FF2B5EF4-FFF2-40B4-BE49-F238E27FC236}">
                  <a16:creationId xmlns:a16="http://schemas.microsoft.com/office/drawing/2014/main" id="{7F912051-E658-4AF5-B0AC-0A776895FF91}"/>
                </a:ext>
              </a:extLst>
            </p:cNvPr>
            <p:cNvSpPr>
              <a:spLocks noChangeArrowheads="1"/>
            </p:cNvSpPr>
            <p:nvPr>
              <p:custDataLst>
                <p:tags r:id="rId116"/>
              </p:custDataLst>
            </p:nvPr>
          </p:nvSpPr>
          <p:spPr bwMode="auto">
            <a:xfrm>
              <a:off x="7065514" y="3408040"/>
              <a:ext cx="19236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Helvetica" pitchFamily="34" charset="0"/>
                </a:rPr>
                <a:t>6 </a:t>
              </a:r>
              <a:endParaRPr lang="en-US" dirty="0"/>
            </a:p>
          </p:txBody>
        </p:sp>
        <p:sp>
          <p:nvSpPr>
            <p:cNvPr id="293" name="Rectangle 53">
              <a:extLst>
                <a:ext uri="{FF2B5EF4-FFF2-40B4-BE49-F238E27FC236}">
                  <a16:creationId xmlns:a16="http://schemas.microsoft.com/office/drawing/2014/main" id="{C7DE6A16-7472-4DAB-AC43-2060BB584E09}"/>
                </a:ext>
              </a:extLst>
            </p:cNvPr>
            <p:cNvSpPr>
              <a:spLocks noChangeArrowheads="1"/>
            </p:cNvSpPr>
            <p:nvPr>
              <p:custDataLst>
                <p:tags r:id="rId117"/>
              </p:custDataLst>
            </p:nvPr>
          </p:nvSpPr>
          <p:spPr bwMode="auto">
            <a:xfrm>
              <a:off x="7065514" y="3657421"/>
              <a:ext cx="635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294" name="Rectangle 54">
              <a:extLst>
                <a:ext uri="{FF2B5EF4-FFF2-40B4-BE49-F238E27FC236}">
                  <a16:creationId xmlns:a16="http://schemas.microsoft.com/office/drawing/2014/main" id="{98F34088-7E95-4284-9A85-6C185A758E58}"/>
                </a:ext>
              </a:extLst>
            </p:cNvPr>
            <p:cNvSpPr>
              <a:spLocks noChangeArrowheads="1"/>
            </p:cNvSpPr>
            <p:nvPr>
              <p:custDataLst>
                <p:tags r:id="rId118"/>
              </p:custDataLst>
            </p:nvPr>
          </p:nvSpPr>
          <p:spPr bwMode="auto">
            <a:xfrm>
              <a:off x="7079940" y="3828369"/>
              <a:ext cx="32060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Helvetica" pitchFamily="34" charset="0"/>
                </a:rPr>
                <a:t>15 </a:t>
              </a:r>
              <a:endParaRPr lang="en-US" dirty="0"/>
            </a:p>
          </p:txBody>
        </p:sp>
        <p:sp>
          <p:nvSpPr>
            <p:cNvPr id="295" name="Rectangle 55">
              <a:extLst>
                <a:ext uri="{FF2B5EF4-FFF2-40B4-BE49-F238E27FC236}">
                  <a16:creationId xmlns:a16="http://schemas.microsoft.com/office/drawing/2014/main" id="{A455BAD3-F592-469C-8913-3D8F08C69548}"/>
                </a:ext>
              </a:extLst>
            </p:cNvPr>
            <p:cNvSpPr>
              <a:spLocks noChangeArrowheads="1"/>
            </p:cNvSpPr>
            <p:nvPr>
              <p:custDataLst>
                <p:tags r:id="rId119"/>
              </p:custDataLst>
            </p:nvPr>
          </p:nvSpPr>
          <p:spPr bwMode="auto">
            <a:xfrm>
              <a:off x="7065514" y="4113033"/>
              <a:ext cx="6350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296" name="Rectangle 56">
              <a:extLst>
                <a:ext uri="{FF2B5EF4-FFF2-40B4-BE49-F238E27FC236}">
                  <a16:creationId xmlns:a16="http://schemas.microsoft.com/office/drawing/2014/main" id="{F784CEB6-EB69-4034-AA47-1A7DC30E5631}"/>
                </a:ext>
              </a:extLst>
            </p:cNvPr>
            <p:cNvSpPr>
              <a:spLocks noChangeArrowheads="1"/>
            </p:cNvSpPr>
            <p:nvPr>
              <p:custDataLst>
                <p:tags r:id="rId120"/>
              </p:custDataLst>
            </p:nvPr>
          </p:nvSpPr>
          <p:spPr bwMode="auto">
            <a:xfrm>
              <a:off x="7065514" y="4310149"/>
              <a:ext cx="25648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Helvetica" pitchFamily="34" charset="0"/>
                </a:rPr>
                <a:t>10</a:t>
              </a:r>
              <a:endParaRPr lang="en-US" dirty="0"/>
            </a:p>
          </p:txBody>
        </p:sp>
        <p:sp>
          <p:nvSpPr>
            <p:cNvPr id="297" name="Rectangle 91">
              <a:extLst>
                <a:ext uri="{FF2B5EF4-FFF2-40B4-BE49-F238E27FC236}">
                  <a16:creationId xmlns:a16="http://schemas.microsoft.com/office/drawing/2014/main" id="{AD33055C-119B-483D-9389-C53A685D8960}"/>
                </a:ext>
              </a:extLst>
            </p:cNvPr>
            <p:cNvSpPr>
              <a:spLocks noChangeArrowheads="1"/>
            </p:cNvSpPr>
            <p:nvPr>
              <p:custDataLst>
                <p:tags r:id="rId121"/>
              </p:custDataLst>
            </p:nvPr>
          </p:nvSpPr>
          <p:spPr bwMode="auto">
            <a:xfrm>
              <a:off x="6857741" y="2496815"/>
              <a:ext cx="20581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X </a:t>
              </a:r>
              <a:endParaRPr lang="en-US"/>
            </a:p>
          </p:txBody>
        </p:sp>
        <p:sp>
          <p:nvSpPr>
            <p:cNvPr id="298" name="Rectangle 92">
              <a:extLst>
                <a:ext uri="{FF2B5EF4-FFF2-40B4-BE49-F238E27FC236}">
                  <a16:creationId xmlns:a16="http://schemas.microsoft.com/office/drawing/2014/main" id="{7C1ABD67-EA42-4EFF-A020-7552AF87B7AF}"/>
                </a:ext>
              </a:extLst>
            </p:cNvPr>
            <p:cNvSpPr>
              <a:spLocks noChangeArrowheads="1"/>
            </p:cNvSpPr>
            <p:nvPr>
              <p:custDataLst>
                <p:tags r:id="rId122"/>
              </p:custDataLst>
            </p:nvPr>
          </p:nvSpPr>
          <p:spPr bwMode="auto">
            <a:xfrm>
              <a:off x="6857741" y="2742364"/>
              <a:ext cx="6098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299" name="Rectangle 93">
              <a:extLst>
                <a:ext uri="{FF2B5EF4-FFF2-40B4-BE49-F238E27FC236}">
                  <a16:creationId xmlns:a16="http://schemas.microsoft.com/office/drawing/2014/main" id="{3D249737-AF18-452A-B6DC-26FB6844D664}"/>
                </a:ext>
              </a:extLst>
            </p:cNvPr>
            <p:cNvSpPr>
              <a:spLocks noChangeArrowheads="1"/>
            </p:cNvSpPr>
            <p:nvPr>
              <p:custDataLst>
                <p:tags r:id="rId123"/>
              </p:custDataLst>
            </p:nvPr>
          </p:nvSpPr>
          <p:spPr bwMode="auto">
            <a:xfrm>
              <a:off x="6857741" y="2952426"/>
              <a:ext cx="20581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Helvetica" pitchFamily="34" charset="0"/>
                </a:rPr>
                <a:t>X </a:t>
              </a:r>
              <a:endParaRPr lang="en-US" dirty="0"/>
            </a:p>
          </p:txBody>
        </p:sp>
        <p:sp>
          <p:nvSpPr>
            <p:cNvPr id="300" name="Rectangle 94">
              <a:extLst>
                <a:ext uri="{FF2B5EF4-FFF2-40B4-BE49-F238E27FC236}">
                  <a16:creationId xmlns:a16="http://schemas.microsoft.com/office/drawing/2014/main" id="{957AA240-4502-4945-9F30-AEFC754504FD}"/>
                </a:ext>
              </a:extLst>
            </p:cNvPr>
            <p:cNvSpPr>
              <a:spLocks noChangeArrowheads="1"/>
            </p:cNvSpPr>
            <p:nvPr>
              <p:custDataLst>
                <p:tags r:id="rId124"/>
              </p:custDataLst>
            </p:nvPr>
          </p:nvSpPr>
          <p:spPr bwMode="auto">
            <a:xfrm>
              <a:off x="6857741" y="3197975"/>
              <a:ext cx="6098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301" name="Rectangle 95">
              <a:extLst>
                <a:ext uri="{FF2B5EF4-FFF2-40B4-BE49-F238E27FC236}">
                  <a16:creationId xmlns:a16="http://schemas.microsoft.com/office/drawing/2014/main" id="{013BBC63-B075-4548-85AF-77AABEA8B380}"/>
                </a:ext>
              </a:extLst>
            </p:cNvPr>
            <p:cNvSpPr>
              <a:spLocks noChangeArrowheads="1"/>
            </p:cNvSpPr>
            <p:nvPr>
              <p:custDataLst>
                <p:tags r:id="rId125"/>
              </p:custDataLst>
            </p:nvPr>
          </p:nvSpPr>
          <p:spPr bwMode="auto">
            <a:xfrm>
              <a:off x="6857741" y="3408040"/>
              <a:ext cx="20581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X </a:t>
              </a:r>
              <a:endParaRPr lang="en-US"/>
            </a:p>
          </p:txBody>
        </p:sp>
        <p:sp>
          <p:nvSpPr>
            <p:cNvPr id="302" name="Rectangle 96">
              <a:extLst>
                <a:ext uri="{FF2B5EF4-FFF2-40B4-BE49-F238E27FC236}">
                  <a16:creationId xmlns:a16="http://schemas.microsoft.com/office/drawing/2014/main" id="{854A30D6-F8D1-4B21-91CE-CF631E576725}"/>
                </a:ext>
              </a:extLst>
            </p:cNvPr>
            <p:cNvSpPr>
              <a:spLocks noChangeArrowheads="1"/>
            </p:cNvSpPr>
            <p:nvPr>
              <p:custDataLst>
                <p:tags r:id="rId126"/>
              </p:custDataLst>
            </p:nvPr>
          </p:nvSpPr>
          <p:spPr bwMode="auto">
            <a:xfrm>
              <a:off x="6857741" y="3653589"/>
              <a:ext cx="6098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303" name="Rectangle 97">
              <a:extLst>
                <a:ext uri="{FF2B5EF4-FFF2-40B4-BE49-F238E27FC236}">
                  <a16:creationId xmlns:a16="http://schemas.microsoft.com/office/drawing/2014/main" id="{83780A77-CF23-4AEA-9850-FCEDBFB1B104}"/>
                </a:ext>
              </a:extLst>
            </p:cNvPr>
            <p:cNvSpPr>
              <a:spLocks noChangeArrowheads="1"/>
            </p:cNvSpPr>
            <p:nvPr>
              <p:custDataLst>
                <p:tags r:id="rId127"/>
              </p:custDataLst>
            </p:nvPr>
          </p:nvSpPr>
          <p:spPr bwMode="auto">
            <a:xfrm>
              <a:off x="6857741" y="3828369"/>
              <a:ext cx="20581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X </a:t>
              </a:r>
              <a:endParaRPr lang="en-US"/>
            </a:p>
          </p:txBody>
        </p:sp>
        <p:sp>
          <p:nvSpPr>
            <p:cNvPr id="304" name="Rectangle 98">
              <a:extLst>
                <a:ext uri="{FF2B5EF4-FFF2-40B4-BE49-F238E27FC236}">
                  <a16:creationId xmlns:a16="http://schemas.microsoft.com/office/drawing/2014/main" id="{8D21AF01-ABD6-4EB9-9CDD-C4276847FC13}"/>
                </a:ext>
              </a:extLst>
            </p:cNvPr>
            <p:cNvSpPr>
              <a:spLocks noChangeArrowheads="1"/>
            </p:cNvSpPr>
            <p:nvPr>
              <p:custDataLst>
                <p:tags r:id="rId128"/>
              </p:custDataLst>
            </p:nvPr>
          </p:nvSpPr>
          <p:spPr bwMode="auto">
            <a:xfrm>
              <a:off x="6857741" y="4109200"/>
              <a:ext cx="6098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305" name="Rectangle 99">
              <a:extLst>
                <a:ext uri="{FF2B5EF4-FFF2-40B4-BE49-F238E27FC236}">
                  <a16:creationId xmlns:a16="http://schemas.microsoft.com/office/drawing/2014/main" id="{79FB2D72-1E3F-4688-A3BE-6F100961A6D4}"/>
                </a:ext>
              </a:extLst>
            </p:cNvPr>
            <p:cNvSpPr>
              <a:spLocks noChangeArrowheads="1"/>
            </p:cNvSpPr>
            <p:nvPr>
              <p:custDataLst>
                <p:tags r:id="rId129"/>
              </p:custDataLst>
            </p:nvPr>
          </p:nvSpPr>
          <p:spPr bwMode="auto">
            <a:xfrm>
              <a:off x="6857741" y="4310149"/>
              <a:ext cx="14483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X</a:t>
              </a:r>
              <a:endParaRPr lang="en-US"/>
            </a:p>
          </p:txBody>
        </p:sp>
        <p:sp>
          <p:nvSpPr>
            <p:cNvPr id="306" name="Rectangle 45">
              <a:extLst>
                <a:ext uri="{FF2B5EF4-FFF2-40B4-BE49-F238E27FC236}">
                  <a16:creationId xmlns:a16="http://schemas.microsoft.com/office/drawing/2014/main" id="{07877E9C-F7D6-457A-B477-061988C5D663}"/>
                </a:ext>
              </a:extLst>
            </p:cNvPr>
            <p:cNvSpPr>
              <a:spLocks noChangeArrowheads="1"/>
            </p:cNvSpPr>
            <p:nvPr>
              <p:custDataLst>
                <p:tags r:id="rId130"/>
              </p:custDataLst>
            </p:nvPr>
          </p:nvSpPr>
          <p:spPr bwMode="auto">
            <a:xfrm>
              <a:off x="6120172" y="2068599"/>
              <a:ext cx="98344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fr-CA" u="sng" dirty="0">
                  <a:solidFill>
                    <a:srgbClr val="000000"/>
                  </a:solidFill>
                  <a:latin typeface="Helvetica" pitchFamily="34" charset="0"/>
                </a:rPr>
                <a:t>complexe</a:t>
              </a:r>
              <a:endParaRPr lang="en-US" dirty="0"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7239000" cy="1143000"/>
          </a:xfrm>
        </p:spPr>
        <p:txBody>
          <a:bodyPr/>
          <a:lstStyle/>
          <a:p>
            <a:r>
              <a:rPr lang="fr-CA" dirty="0"/>
              <a:t>FP - Formule</a:t>
            </a:r>
          </a:p>
        </p:txBody>
      </p:sp>
      <p:sp>
        <p:nvSpPr>
          <p:cNvPr id="14339" name="Espace réservé du numéro de diapositive 4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6773732" y="6356350"/>
            <a:ext cx="2133600" cy="365125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FB468ED-CAFD-4899-A777-CF572CB87317}" type="slidenum">
              <a:rPr lang="en-US" altLang="en-US" smtClean="0"/>
              <a:pPr/>
              <a:t>29</a:t>
            </a:fld>
            <a:endParaRPr lang="en-US" altLang="en-US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0F6217FE-3D33-4A01-96AC-10E966321D67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304800" y="1772816"/>
            <a:ext cx="8299165" cy="4313237"/>
            <a:chOff x="359532" y="1736812"/>
            <a:chExt cx="8299165" cy="4313237"/>
          </a:xfrm>
        </p:grpSpPr>
        <p:sp>
          <p:nvSpPr>
            <p:cNvPr id="101" name="Rectangle 6">
              <a:extLst>
                <a:ext uri="{FF2B5EF4-FFF2-40B4-BE49-F238E27FC236}">
                  <a16:creationId xmlns:a16="http://schemas.microsoft.com/office/drawing/2014/main" id="{42B5305B-90C9-429B-A50B-ECAB65AA4B99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359532" y="1736812"/>
              <a:ext cx="8299165" cy="43132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fr-CA"/>
            </a:p>
          </p:txBody>
        </p:sp>
        <p:sp>
          <p:nvSpPr>
            <p:cNvPr id="102" name="Rectangle 7">
              <a:extLst>
                <a:ext uri="{FF2B5EF4-FFF2-40B4-BE49-F238E27FC236}">
                  <a16:creationId xmlns:a16="http://schemas.microsoft.com/office/drawing/2014/main" id="{A05654AA-5197-4CC4-A7B8-EB526C818C96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197322" y="5189671"/>
              <a:ext cx="213360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fr-CA" dirty="0">
                  <a:solidFill>
                    <a:srgbClr val="000000"/>
                  </a:solidFill>
                  <a:latin typeface="Helvetica" pitchFamily="34" charset="0"/>
                </a:rPr>
                <a:t>Facteur d’ajustement</a:t>
              </a:r>
              <a:endParaRPr lang="en-US" dirty="0"/>
            </a:p>
          </p:txBody>
        </p:sp>
        <p:sp>
          <p:nvSpPr>
            <p:cNvPr id="103" name="Rectangle 8">
              <a:extLst>
                <a:ext uri="{FF2B5EF4-FFF2-40B4-BE49-F238E27FC236}">
                  <a16:creationId xmlns:a16="http://schemas.microsoft.com/office/drawing/2014/main" id="{891F2458-EA54-4558-8252-4F1AED67C948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197322" y="5617788"/>
              <a:ext cx="18161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fr-CA">
                  <a:solidFill>
                    <a:srgbClr val="000000"/>
                  </a:solidFill>
                  <a:latin typeface="Helvetica" pitchFamily="34" charset="0"/>
                </a:rPr>
                <a:t>Points de fonction</a:t>
              </a:r>
              <a:endParaRPr lang="en-US"/>
            </a:p>
          </p:txBody>
        </p:sp>
        <p:sp>
          <p:nvSpPr>
            <p:cNvPr id="110" name="Rectangle 9">
              <a:extLst>
                <a:ext uri="{FF2B5EF4-FFF2-40B4-BE49-F238E27FC236}">
                  <a16:creationId xmlns:a16="http://schemas.microsoft.com/office/drawing/2014/main" id="{7E4ACEE3-7D8B-4734-B99D-77488F8B8279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7739532" y="5202371"/>
              <a:ext cx="633600" cy="254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fr-CA" sz="14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0,76</a:t>
              </a:r>
            </a:p>
          </p:txBody>
        </p:sp>
        <p:sp>
          <p:nvSpPr>
            <p:cNvPr id="111" name="Rectangle 10">
              <a:extLst>
                <a:ext uri="{FF2B5EF4-FFF2-40B4-BE49-F238E27FC236}">
                  <a16:creationId xmlns:a16="http://schemas.microsoft.com/office/drawing/2014/main" id="{752632C1-FA7F-4BF1-BE18-18B1D448B8C7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7739532" y="5202371"/>
              <a:ext cx="633600" cy="254000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12" name="Rectangle 11">
              <a:extLst>
                <a:ext uri="{FF2B5EF4-FFF2-40B4-BE49-F238E27FC236}">
                  <a16:creationId xmlns:a16="http://schemas.microsoft.com/office/drawing/2014/main" id="{74DF9F04-CD13-4B4C-9072-BBCDC9C3BF41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7739532" y="5606675"/>
              <a:ext cx="633600" cy="265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fr-CA" sz="14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22,04</a:t>
              </a:r>
            </a:p>
          </p:txBody>
        </p:sp>
        <p:sp>
          <p:nvSpPr>
            <p:cNvPr id="113" name="Rectangle 12">
              <a:extLst>
                <a:ext uri="{FF2B5EF4-FFF2-40B4-BE49-F238E27FC236}">
                  <a16:creationId xmlns:a16="http://schemas.microsoft.com/office/drawing/2014/main" id="{C03A5EAA-26A0-43B8-B20D-F5324C61BB64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7739532" y="5606675"/>
              <a:ext cx="633600" cy="265113"/>
            </a:xfrm>
            <a:prstGeom prst="rect">
              <a:avLst/>
            </a:prstGeom>
            <a:noFill/>
            <a:ln w="508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14" name="Rectangle 16">
              <a:extLst>
                <a:ext uri="{FF2B5EF4-FFF2-40B4-BE49-F238E27FC236}">
                  <a16:creationId xmlns:a16="http://schemas.microsoft.com/office/drawing/2014/main" id="{3FBB9167-385B-49FB-940A-A255407093E7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197322" y="2514687"/>
              <a:ext cx="180818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fr-CA" dirty="0">
                  <a:solidFill>
                    <a:srgbClr val="000000"/>
                  </a:solidFill>
                  <a:latin typeface="Helvetica" pitchFamily="34" charset="0"/>
                </a:rPr>
                <a:t>Entrées externes</a:t>
              </a:r>
              <a:r>
                <a:rPr lang="en-US" dirty="0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 dirty="0"/>
            </a:p>
          </p:txBody>
        </p:sp>
        <p:sp>
          <p:nvSpPr>
            <p:cNvPr id="115" name="Rectangle 17">
              <a:extLst>
                <a:ext uri="{FF2B5EF4-FFF2-40B4-BE49-F238E27FC236}">
                  <a16:creationId xmlns:a16="http://schemas.microsoft.com/office/drawing/2014/main" id="{B4966E52-3887-43C1-BBC6-0AD4C735712F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197322" y="2740112"/>
              <a:ext cx="635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116" name="Rectangle 18">
              <a:extLst>
                <a:ext uri="{FF2B5EF4-FFF2-40B4-BE49-F238E27FC236}">
                  <a16:creationId xmlns:a16="http://schemas.microsoft.com/office/drawing/2014/main" id="{91BAE97B-D090-498A-90BE-105E49058012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1197322" y="2971887"/>
              <a:ext cx="173124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fr-CA" dirty="0">
                  <a:solidFill>
                    <a:srgbClr val="000000"/>
                  </a:solidFill>
                  <a:latin typeface="Helvetica" pitchFamily="34" charset="0"/>
                </a:rPr>
                <a:t>Sorties externes </a:t>
              </a:r>
              <a:endParaRPr lang="en-US" dirty="0">
                <a:solidFill>
                  <a:srgbClr val="000000"/>
                </a:solidFill>
                <a:latin typeface="Helvetica" pitchFamily="34" charset="0"/>
              </a:endParaRPr>
            </a:p>
          </p:txBody>
        </p:sp>
        <p:sp>
          <p:nvSpPr>
            <p:cNvPr id="117" name="Rectangle 19">
              <a:extLst>
                <a:ext uri="{FF2B5EF4-FFF2-40B4-BE49-F238E27FC236}">
                  <a16:creationId xmlns:a16="http://schemas.microsoft.com/office/drawing/2014/main" id="{EA387FC3-DB33-407C-9432-9FA3E2D25F1C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1197322" y="3195724"/>
              <a:ext cx="6350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118" name="Rectangle 20">
              <a:extLst>
                <a:ext uri="{FF2B5EF4-FFF2-40B4-BE49-F238E27FC236}">
                  <a16:creationId xmlns:a16="http://schemas.microsoft.com/office/drawing/2014/main" id="{3D92E5C7-C1AA-43DD-8AAD-629A5AFC8C90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1197322" y="3422737"/>
              <a:ext cx="200054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fr-CA" dirty="0">
                  <a:solidFill>
                    <a:srgbClr val="000000"/>
                  </a:solidFill>
                  <a:latin typeface="Helvetica" pitchFamily="34" charset="0"/>
                </a:rPr>
                <a:t>Requêtes externes</a:t>
              </a:r>
              <a:r>
                <a:rPr lang="en-US" dirty="0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 dirty="0"/>
            </a:p>
          </p:txBody>
        </p:sp>
        <p:sp>
          <p:nvSpPr>
            <p:cNvPr id="119" name="Rectangle 21">
              <a:extLst>
                <a:ext uri="{FF2B5EF4-FFF2-40B4-BE49-F238E27FC236}">
                  <a16:creationId xmlns:a16="http://schemas.microsoft.com/office/drawing/2014/main" id="{B10CDFAB-6D70-43F9-9F69-8DC28E0B7118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1197322" y="3651337"/>
              <a:ext cx="635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120" name="Rectangle 22">
              <a:extLst>
                <a:ext uri="{FF2B5EF4-FFF2-40B4-BE49-F238E27FC236}">
                  <a16:creationId xmlns:a16="http://schemas.microsoft.com/office/drawing/2014/main" id="{F9CF7DB9-7F0F-416B-A44A-1FFBBFE82A61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1197322" y="3878349"/>
              <a:ext cx="265430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fr-CA">
                  <a:solidFill>
                    <a:srgbClr val="000000"/>
                  </a:solidFill>
                  <a:latin typeface="Helvetica" pitchFamily="34" charset="0"/>
                </a:rPr>
                <a:t>Fichiers logiques internes</a:t>
              </a:r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121" name="Rectangle 23">
              <a:extLst>
                <a:ext uri="{FF2B5EF4-FFF2-40B4-BE49-F238E27FC236}">
                  <a16:creationId xmlns:a16="http://schemas.microsoft.com/office/drawing/2014/main" id="{F7DEA34C-380F-4A0D-82E1-899F7DC27325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1197322" y="4106949"/>
              <a:ext cx="6350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122" name="Rectangle 24">
              <a:extLst>
                <a:ext uri="{FF2B5EF4-FFF2-40B4-BE49-F238E27FC236}">
                  <a16:creationId xmlns:a16="http://schemas.microsoft.com/office/drawing/2014/main" id="{6F5FF119-D4E8-42C7-94C4-46527B85939F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1197322" y="4333962"/>
              <a:ext cx="29718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fr-CA" dirty="0">
                  <a:solidFill>
                    <a:srgbClr val="000000"/>
                  </a:solidFill>
                  <a:latin typeface="Helvetica" pitchFamily="34" charset="0"/>
                </a:rPr>
                <a:t>Fichiers d’interfaces externes</a:t>
              </a:r>
              <a:endParaRPr lang="en-US" dirty="0"/>
            </a:p>
          </p:txBody>
        </p:sp>
        <p:sp>
          <p:nvSpPr>
            <p:cNvPr id="123" name="Rectangle 25">
              <a:extLst>
                <a:ext uri="{FF2B5EF4-FFF2-40B4-BE49-F238E27FC236}">
                  <a16:creationId xmlns:a16="http://schemas.microsoft.com/office/drawing/2014/main" id="{5EE353CD-07EB-495A-8216-39918BE9C233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1235422" y="2081299"/>
              <a:ext cx="106680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fr-CA" u="sng">
                  <a:solidFill>
                    <a:srgbClr val="000000"/>
                  </a:solidFill>
                  <a:latin typeface="Helvetica" pitchFamily="34" charset="0"/>
                </a:rPr>
                <a:t>Paramètre</a:t>
              </a:r>
              <a:endParaRPr lang="en-US"/>
            </a:p>
          </p:txBody>
        </p:sp>
        <p:sp>
          <p:nvSpPr>
            <p:cNvPr id="124" name="Rectangle 26">
              <a:extLst>
                <a:ext uri="{FF2B5EF4-FFF2-40B4-BE49-F238E27FC236}">
                  <a16:creationId xmlns:a16="http://schemas.microsoft.com/office/drawing/2014/main" id="{6006388E-2029-4965-9251-4114B94412ED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4310919" y="2496815"/>
              <a:ext cx="390290" cy="2856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fr-CA" sz="14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3</a:t>
              </a:r>
            </a:p>
          </p:txBody>
        </p:sp>
        <p:sp>
          <p:nvSpPr>
            <p:cNvPr id="125" name="Rectangle 27">
              <a:extLst>
                <a:ext uri="{FF2B5EF4-FFF2-40B4-BE49-F238E27FC236}">
                  <a16:creationId xmlns:a16="http://schemas.microsoft.com/office/drawing/2014/main" id="{CBFD18DD-266F-41F9-93C3-044985634975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4310919" y="2496815"/>
              <a:ext cx="390290" cy="285608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26" name="Rectangle 28">
              <a:extLst>
                <a:ext uri="{FF2B5EF4-FFF2-40B4-BE49-F238E27FC236}">
                  <a16:creationId xmlns:a16="http://schemas.microsoft.com/office/drawing/2014/main" id="{D3597CD9-BDCF-4460-BDD6-81CB3F39E0C9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5040052" y="2496815"/>
              <a:ext cx="18294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3 </a:t>
              </a:r>
              <a:endParaRPr lang="en-US"/>
            </a:p>
          </p:txBody>
        </p:sp>
        <p:sp>
          <p:nvSpPr>
            <p:cNvPr id="127" name="Rectangle 29">
              <a:extLst>
                <a:ext uri="{FF2B5EF4-FFF2-40B4-BE49-F238E27FC236}">
                  <a16:creationId xmlns:a16="http://schemas.microsoft.com/office/drawing/2014/main" id="{8B597D09-B84F-495E-A7E5-12595FC83D82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5040052" y="2746283"/>
              <a:ext cx="6098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128" name="Rectangle 30">
              <a:extLst>
                <a:ext uri="{FF2B5EF4-FFF2-40B4-BE49-F238E27FC236}">
                  <a16:creationId xmlns:a16="http://schemas.microsoft.com/office/drawing/2014/main" id="{BA612E11-4954-41FF-B286-D02A3AD4806F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5040052" y="2952426"/>
              <a:ext cx="18294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4 </a:t>
              </a:r>
              <a:endParaRPr lang="en-US"/>
            </a:p>
          </p:txBody>
        </p:sp>
        <p:sp>
          <p:nvSpPr>
            <p:cNvPr id="129" name="Rectangle 31">
              <a:extLst>
                <a:ext uri="{FF2B5EF4-FFF2-40B4-BE49-F238E27FC236}">
                  <a16:creationId xmlns:a16="http://schemas.microsoft.com/office/drawing/2014/main" id="{0461E972-3F33-430B-9C0F-BF8FFFF90009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5040052" y="3201894"/>
              <a:ext cx="6098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130" name="Rectangle 32">
              <a:extLst>
                <a:ext uri="{FF2B5EF4-FFF2-40B4-BE49-F238E27FC236}">
                  <a16:creationId xmlns:a16="http://schemas.microsoft.com/office/drawing/2014/main" id="{D6E618A9-4325-4FD2-AAD3-C32E169EE951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5040052" y="3408040"/>
              <a:ext cx="18294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3 </a:t>
              </a:r>
              <a:endParaRPr lang="en-US"/>
            </a:p>
          </p:txBody>
        </p:sp>
        <p:sp>
          <p:nvSpPr>
            <p:cNvPr id="131" name="Rectangle 33">
              <a:extLst>
                <a:ext uri="{FF2B5EF4-FFF2-40B4-BE49-F238E27FC236}">
                  <a16:creationId xmlns:a16="http://schemas.microsoft.com/office/drawing/2014/main" id="{A6E28253-EF66-4C9D-B016-3177EAF2EEB8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5040052" y="3657508"/>
              <a:ext cx="6098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132" name="Rectangle 34">
              <a:extLst>
                <a:ext uri="{FF2B5EF4-FFF2-40B4-BE49-F238E27FC236}">
                  <a16:creationId xmlns:a16="http://schemas.microsoft.com/office/drawing/2014/main" id="{9AB015E0-803B-4FAA-965C-734376463B89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5040052" y="3828369"/>
              <a:ext cx="18294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7 </a:t>
              </a:r>
              <a:endParaRPr lang="en-US"/>
            </a:p>
          </p:txBody>
        </p:sp>
        <p:sp>
          <p:nvSpPr>
            <p:cNvPr id="133" name="Rectangle 35">
              <a:extLst>
                <a:ext uri="{FF2B5EF4-FFF2-40B4-BE49-F238E27FC236}">
                  <a16:creationId xmlns:a16="http://schemas.microsoft.com/office/drawing/2014/main" id="{27B27351-1F6A-4A0F-9FBE-E17700896252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5040052" y="4113119"/>
              <a:ext cx="6098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134" name="Rectangle 36">
              <a:extLst>
                <a:ext uri="{FF2B5EF4-FFF2-40B4-BE49-F238E27FC236}">
                  <a16:creationId xmlns:a16="http://schemas.microsoft.com/office/drawing/2014/main" id="{780A7697-F538-4E68-BB6A-82DD319B29F4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5040052" y="4310149"/>
              <a:ext cx="12196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5</a:t>
              </a:r>
              <a:endParaRPr lang="en-US"/>
            </a:p>
          </p:txBody>
        </p:sp>
        <p:sp>
          <p:nvSpPr>
            <p:cNvPr id="135" name="Rectangle 37">
              <a:extLst>
                <a:ext uri="{FF2B5EF4-FFF2-40B4-BE49-F238E27FC236}">
                  <a16:creationId xmlns:a16="http://schemas.microsoft.com/office/drawing/2014/main" id="{72725A51-A89A-4EF6-B9BE-EA9630C9A2E0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4310919" y="2952426"/>
              <a:ext cx="390290" cy="2856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 sz="1400" b="1" dirty="0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36" name="Rectangle 38">
              <a:extLst>
                <a:ext uri="{FF2B5EF4-FFF2-40B4-BE49-F238E27FC236}">
                  <a16:creationId xmlns:a16="http://schemas.microsoft.com/office/drawing/2014/main" id="{3C5F18B1-8263-4697-A7B0-0AA0890371AB}"/>
                </a:ext>
              </a:extLst>
            </p:cNvPr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4310919" y="2952426"/>
              <a:ext cx="390290" cy="285607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37" name="Rectangle 39">
              <a:extLst>
                <a:ext uri="{FF2B5EF4-FFF2-40B4-BE49-F238E27FC236}">
                  <a16:creationId xmlns:a16="http://schemas.microsoft.com/office/drawing/2014/main" id="{54B38668-73D0-41BF-92FD-E1F19B602565}"/>
                </a:ext>
              </a:extLst>
            </p:cNvPr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4310919" y="3408040"/>
              <a:ext cx="390290" cy="2856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fr-CA" sz="14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1</a:t>
              </a:r>
            </a:p>
          </p:txBody>
        </p:sp>
        <p:sp>
          <p:nvSpPr>
            <p:cNvPr id="138" name="Rectangle 40">
              <a:extLst>
                <a:ext uri="{FF2B5EF4-FFF2-40B4-BE49-F238E27FC236}">
                  <a16:creationId xmlns:a16="http://schemas.microsoft.com/office/drawing/2014/main" id="{09032A86-847A-46FC-9519-106889D9421F}"/>
                </a:ext>
              </a:extLst>
            </p:cNvPr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4310919" y="3408040"/>
              <a:ext cx="390290" cy="285608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39" name="Rectangle 41">
              <a:extLst>
                <a:ext uri="{FF2B5EF4-FFF2-40B4-BE49-F238E27FC236}">
                  <a16:creationId xmlns:a16="http://schemas.microsoft.com/office/drawing/2014/main" id="{B006BEE9-A05B-4D4F-AEC0-CE85C7FA23A6}"/>
                </a:ext>
              </a:extLst>
            </p:cNvPr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4310919" y="3828369"/>
              <a:ext cx="390290" cy="2719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fr-CA" sz="14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1</a:t>
              </a:r>
            </a:p>
          </p:txBody>
        </p:sp>
        <p:sp>
          <p:nvSpPr>
            <p:cNvPr id="140" name="Rectangle 42">
              <a:extLst>
                <a:ext uri="{FF2B5EF4-FFF2-40B4-BE49-F238E27FC236}">
                  <a16:creationId xmlns:a16="http://schemas.microsoft.com/office/drawing/2014/main" id="{1921C89C-6FAC-4C65-A50F-EC3C514A7B69}"/>
                </a:ext>
              </a:extLst>
            </p:cNvPr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4310919" y="3828369"/>
              <a:ext cx="390290" cy="271925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41" name="Rectangle 43">
              <a:extLst>
                <a:ext uri="{FF2B5EF4-FFF2-40B4-BE49-F238E27FC236}">
                  <a16:creationId xmlns:a16="http://schemas.microsoft.com/office/drawing/2014/main" id="{CFDA6E0C-66F8-492C-A2E5-AF2230E2D43C}"/>
                </a:ext>
              </a:extLst>
            </p:cNvPr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4310919" y="4310149"/>
              <a:ext cx="390290" cy="27192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fr-CA" sz="14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1</a:t>
              </a:r>
            </a:p>
          </p:txBody>
        </p:sp>
        <p:sp>
          <p:nvSpPr>
            <p:cNvPr id="142" name="Rectangle 44">
              <a:extLst>
                <a:ext uri="{FF2B5EF4-FFF2-40B4-BE49-F238E27FC236}">
                  <a16:creationId xmlns:a16="http://schemas.microsoft.com/office/drawing/2014/main" id="{53713B3E-E3A4-4175-A076-E19AB28F0789}"/>
                </a:ext>
              </a:extLst>
            </p:cNvPr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4310919" y="4310149"/>
              <a:ext cx="390290" cy="271926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43" name="Rectangle 45">
              <a:extLst>
                <a:ext uri="{FF2B5EF4-FFF2-40B4-BE49-F238E27FC236}">
                  <a16:creationId xmlns:a16="http://schemas.microsoft.com/office/drawing/2014/main" id="{3D3642CC-44C5-4591-9B36-54DA98F132EE}"/>
                </a:ext>
              </a:extLst>
            </p:cNvPr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4227859" y="2068599"/>
              <a:ext cx="77470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fr-CA" u="sng" dirty="0">
                  <a:solidFill>
                    <a:srgbClr val="000000"/>
                  </a:solidFill>
                  <a:latin typeface="Helvetica" pitchFamily="34" charset="0"/>
                </a:rPr>
                <a:t>simple</a:t>
              </a:r>
              <a:endParaRPr lang="en-US" dirty="0"/>
            </a:p>
          </p:txBody>
        </p:sp>
        <p:sp>
          <p:nvSpPr>
            <p:cNvPr id="144" name="Rectangle 46">
              <a:extLst>
                <a:ext uri="{FF2B5EF4-FFF2-40B4-BE49-F238E27FC236}">
                  <a16:creationId xmlns:a16="http://schemas.microsoft.com/office/drawing/2014/main" id="{4A67EE36-E970-43E4-9F29-9D70169A01D6}"/>
                </a:ext>
              </a:extLst>
            </p:cNvPr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5501268" y="1849755"/>
              <a:ext cx="5715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fr-CA" u="sng">
                  <a:solidFill>
                    <a:srgbClr val="000000"/>
                  </a:solidFill>
                  <a:latin typeface="Helvetica" pitchFamily="34" charset="0"/>
                </a:rPr>
                <a:t>Poids</a:t>
              </a:r>
              <a:endParaRPr lang="en-US"/>
            </a:p>
          </p:txBody>
        </p:sp>
        <p:sp>
          <p:nvSpPr>
            <p:cNvPr id="146" name="Rectangle 48">
              <a:extLst>
                <a:ext uri="{FF2B5EF4-FFF2-40B4-BE49-F238E27FC236}">
                  <a16:creationId xmlns:a16="http://schemas.microsoft.com/office/drawing/2014/main" id="{8DF3D167-8095-4D1F-92CA-26E7A0D16E5D}"/>
                </a:ext>
              </a:extLst>
            </p:cNvPr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6030042" y="2496815"/>
              <a:ext cx="1905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4 </a:t>
              </a:r>
              <a:endParaRPr lang="en-US"/>
            </a:p>
          </p:txBody>
        </p:sp>
        <p:sp>
          <p:nvSpPr>
            <p:cNvPr id="147" name="Rectangle 49">
              <a:extLst>
                <a:ext uri="{FF2B5EF4-FFF2-40B4-BE49-F238E27FC236}">
                  <a16:creationId xmlns:a16="http://schemas.microsoft.com/office/drawing/2014/main" id="{C79CFC64-BBF6-4584-98A0-8F67D62A71CC}"/>
                </a:ext>
              </a:extLst>
            </p:cNvPr>
            <p:cNvSpPr>
              <a:spLocks noChangeArrowheads="1"/>
            </p:cNvSpPr>
            <p:nvPr>
              <p:custDataLst>
                <p:tags r:id="rId44"/>
              </p:custDataLst>
            </p:nvPr>
          </p:nvSpPr>
          <p:spPr bwMode="auto">
            <a:xfrm>
              <a:off x="6030042" y="2742364"/>
              <a:ext cx="635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148" name="Rectangle 50">
              <a:extLst>
                <a:ext uri="{FF2B5EF4-FFF2-40B4-BE49-F238E27FC236}">
                  <a16:creationId xmlns:a16="http://schemas.microsoft.com/office/drawing/2014/main" id="{E23130EF-4990-4F73-A25D-B3144251B607}"/>
                </a:ext>
              </a:extLst>
            </p:cNvPr>
            <p:cNvSpPr>
              <a:spLocks noChangeArrowheads="1"/>
            </p:cNvSpPr>
            <p:nvPr>
              <p:custDataLst>
                <p:tags r:id="rId45"/>
              </p:custDataLst>
            </p:nvPr>
          </p:nvSpPr>
          <p:spPr bwMode="auto">
            <a:xfrm>
              <a:off x="6030042" y="2952426"/>
              <a:ext cx="19050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5 </a:t>
              </a:r>
              <a:endParaRPr lang="en-US"/>
            </a:p>
          </p:txBody>
        </p:sp>
        <p:sp>
          <p:nvSpPr>
            <p:cNvPr id="149" name="Rectangle 51">
              <a:extLst>
                <a:ext uri="{FF2B5EF4-FFF2-40B4-BE49-F238E27FC236}">
                  <a16:creationId xmlns:a16="http://schemas.microsoft.com/office/drawing/2014/main" id="{135FF69D-CBDF-4971-8CCB-EE7D8792EE53}"/>
                </a:ext>
              </a:extLst>
            </p:cNvPr>
            <p:cNvSpPr>
              <a:spLocks noChangeArrowheads="1"/>
            </p:cNvSpPr>
            <p:nvPr>
              <p:custDataLst>
                <p:tags r:id="rId46"/>
              </p:custDataLst>
            </p:nvPr>
          </p:nvSpPr>
          <p:spPr bwMode="auto">
            <a:xfrm>
              <a:off x="6030042" y="3197976"/>
              <a:ext cx="6350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150" name="Rectangle 52">
              <a:extLst>
                <a:ext uri="{FF2B5EF4-FFF2-40B4-BE49-F238E27FC236}">
                  <a16:creationId xmlns:a16="http://schemas.microsoft.com/office/drawing/2014/main" id="{633A367B-5B5E-4A32-8ACA-84F5D0B2EC3E}"/>
                </a:ext>
              </a:extLst>
            </p:cNvPr>
            <p:cNvSpPr>
              <a:spLocks noChangeArrowheads="1"/>
            </p:cNvSpPr>
            <p:nvPr>
              <p:custDataLst>
                <p:tags r:id="rId47"/>
              </p:custDataLst>
            </p:nvPr>
          </p:nvSpPr>
          <p:spPr bwMode="auto">
            <a:xfrm>
              <a:off x="6030042" y="3408040"/>
              <a:ext cx="1905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4 </a:t>
              </a:r>
              <a:endParaRPr lang="en-US"/>
            </a:p>
          </p:txBody>
        </p:sp>
        <p:sp>
          <p:nvSpPr>
            <p:cNvPr id="151" name="Rectangle 53">
              <a:extLst>
                <a:ext uri="{FF2B5EF4-FFF2-40B4-BE49-F238E27FC236}">
                  <a16:creationId xmlns:a16="http://schemas.microsoft.com/office/drawing/2014/main" id="{FBC27854-E0E5-45EC-A3F8-5A0B978ACAF9}"/>
                </a:ext>
              </a:extLst>
            </p:cNvPr>
            <p:cNvSpPr>
              <a:spLocks noChangeArrowheads="1"/>
            </p:cNvSpPr>
            <p:nvPr>
              <p:custDataLst>
                <p:tags r:id="rId48"/>
              </p:custDataLst>
            </p:nvPr>
          </p:nvSpPr>
          <p:spPr bwMode="auto">
            <a:xfrm>
              <a:off x="6030042" y="3653589"/>
              <a:ext cx="635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152" name="Rectangle 54">
              <a:extLst>
                <a:ext uri="{FF2B5EF4-FFF2-40B4-BE49-F238E27FC236}">
                  <a16:creationId xmlns:a16="http://schemas.microsoft.com/office/drawing/2014/main" id="{C6D36B6D-99A0-4540-A02F-9ACA071E8548}"/>
                </a:ext>
              </a:extLst>
            </p:cNvPr>
            <p:cNvSpPr>
              <a:spLocks noChangeArrowheads="1"/>
            </p:cNvSpPr>
            <p:nvPr>
              <p:custDataLst>
                <p:tags r:id="rId49"/>
              </p:custDataLst>
            </p:nvPr>
          </p:nvSpPr>
          <p:spPr bwMode="auto">
            <a:xfrm>
              <a:off x="6011054" y="3828369"/>
              <a:ext cx="31750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Helvetica" pitchFamily="34" charset="0"/>
                </a:rPr>
                <a:t>10 </a:t>
              </a:r>
              <a:endParaRPr lang="en-US" dirty="0"/>
            </a:p>
          </p:txBody>
        </p:sp>
        <p:sp>
          <p:nvSpPr>
            <p:cNvPr id="153" name="Rectangle 55">
              <a:extLst>
                <a:ext uri="{FF2B5EF4-FFF2-40B4-BE49-F238E27FC236}">
                  <a16:creationId xmlns:a16="http://schemas.microsoft.com/office/drawing/2014/main" id="{A6AC98DD-2B10-4E34-A8A0-3A5321F7A2B2}"/>
                </a:ext>
              </a:extLst>
            </p:cNvPr>
            <p:cNvSpPr>
              <a:spLocks noChangeArrowheads="1"/>
            </p:cNvSpPr>
            <p:nvPr>
              <p:custDataLst>
                <p:tags r:id="rId50"/>
              </p:custDataLst>
            </p:nvPr>
          </p:nvSpPr>
          <p:spPr bwMode="auto">
            <a:xfrm>
              <a:off x="6030042" y="4109201"/>
              <a:ext cx="6350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154" name="Rectangle 56">
              <a:extLst>
                <a:ext uri="{FF2B5EF4-FFF2-40B4-BE49-F238E27FC236}">
                  <a16:creationId xmlns:a16="http://schemas.microsoft.com/office/drawing/2014/main" id="{2B125F46-4C63-4509-AA8A-FAEBFD54E747}"/>
                </a:ext>
              </a:extLst>
            </p:cNvPr>
            <p:cNvSpPr>
              <a:spLocks noChangeArrowheads="1"/>
            </p:cNvSpPr>
            <p:nvPr>
              <p:custDataLst>
                <p:tags r:id="rId51"/>
              </p:custDataLst>
            </p:nvPr>
          </p:nvSpPr>
          <p:spPr bwMode="auto">
            <a:xfrm>
              <a:off x="6030042" y="4310149"/>
              <a:ext cx="1270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7</a:t>
              </a:r>
              <a:endParaRPr lang="en-US"/>
            </a:p>
          </p:txBody>
        </p:sp>
        <p:sp>
          <p:nvSpPr>
            <p:cNvPr id="164" name="Rectangle 66">
              <a:extLst>
                <a:ext uri="{FF2B5EF4-FFF2-40B4-BE49-F238E27FC236}">
                  <a16:creationId xmlns:a16="http://schemas.microsoft.com/office/drawing/2014/main" id="{710151EF-F37A-4C4F-809E-4627B0113C1F}"/>
                </a:ext>
              </a:extLst>
            </p:cNvPr>
            <p:cNvSpPr>
              <a:spLocks noChangeArrowheads="1"/>
            </p:cNvSpPr>
            <p:nvPr>
              <p:custDataLst>
                <p:tags r:id="rId52"/>
              </p:custDataLst>
            </p:nvPr>
          </p:nvSpPr>
          <p:spPr bwMode="auto">
            <a:xfrm>
              <a:off x="7752232" y="2496815"/>
              <a:ext cx="633600" cy="2524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fr-CA" sz="14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9</a:t>
              </a:r>
            </a:p>
          </p:txBody>
        </p:sp>
        <p:sp>
          <p:nvSpPr>
            <p:cNvPr id="165" name="Rectangle 67">
              <a:extLst>
                <a:ext uri="{FF2B5EF4-FFF2-40B4-BE49-F238E27FC236}">
                  <a16:creationId xmlns:a16="http://schemas.microsoft.com/office/drawing/2014/main" id="{5BA6FF6F-6D13-4352-8DE4-6594193A31EE}"/>
                </a:ext>
              </a:extLst>
            </p:cNvPr>
            <p:cNvSpPr>
              <a:spLocks noChangeArrowheads="1"/>
            </p:cNvSpPr>
            <p:nvPr>
              <p:custDataLst>
                <p:tags r:id="rId53"/>
              </p:custDataLst>
            </p:nvPr>
          </p:nvSpPr>
          <p:spPr bwMode="auto">
            <a:xfrm>
              <a:off x="7752232" y="2496815"/>
              <a:ext cx="633600" cy="252413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6" name="Rectangle 68">
              <a:extLst>
                <a:ext uri="{FF2B5EF4-FFF2-40B4-BE49-F238E27FC236}">
                  <a16:creationId xmlns:a16="http://schemas.microsoft.com/office/drawing/2014/main" id="{6668EFF8-43F3-4D8F-B20C-97EE76A977E1}"/>
                </a:ext>
              </a:extLst>
            </p:cNvPr>
            <p:cNvSpPr>
              <a:spLocks noChangeArrowheads="1"/>
            </p:cNvSpPr>
            <p:nvPr>
              <p:custDataLst>
                <p:tags r:id="rId54"/>
              </p:custDataLst>
            </p:nvPr>
          </p:nvSpPr>
          <p:spPr bwMode="auto">
            <a:xfrm>
              <a:off x="7752232" y="2952426"/>
              <a:ext cx="633600" cy="2651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fr-CA" sz="14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5</a:t>
              </a:r>
            </a:p>
          </p:txBody>
        </p:sp>
        <p:sp>
          <p:nvSpPr>
            <p:cNvPr id="167" name="Rectangle 69">
              <a:extLst>
                <a:ext uri="{FF2B5EF4-FFF2-40B4-BE49-F238E27FC236}">
                  <a16:creationId xmlns:a16="http://schemas.microsoft.com/office/drawing/2014/main" id="{E34D19B6-D043-4017-883F-E797BD01E4FE}"/>
                </a:ext>
              </a:extLst>
            </p:cNvPr>
            <p:cNvSpPr>
              <a:spLocks noChangeArrowheads="1"/>
            </p:cNvSpPr>
            <p:nvPr>
              <p:custDataLst>
                <p:tags r:id="rId55"/>
              </p:custDataLst>
            </p:nvPr>
          </p:nvSpPr>
          <p:spPr bwMode="auto">
            <a:xfrm>
              <a:off x="7752232" y="2952426"/>
              <a:ext cx="633600" cy="265112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8" name="Rectangle 70">
              <a:extLst>
                <a:ext uri="{FF2B5EF4-FFF2-40B4-BE49-F238E27FC236}">
                  <a16:creationId xmlns:a16="http://schemas.microsoft.com/office/drawing/2014/main" id="{D90EE6A1-D6BA-4E97-B3C4-C31593329A1B}"/>
                </a:ext>
              </a:extLst>
            </p:cNvPr>
            <p:cNvSpPr>
              <a:spLocks noChangeArrowheads="1"/>
            </p:cNvSpPr>
            <p:nvPr>
              <p:custDataLst>
                <p:tags r:id="rId56"/>
              </p:custDataLst>
            </p:nvPr>
          </p:nvSpPr>
          <p:spPr bwMode="auto">
            <a:xfrm>
              <a:off x="7752232" y="3408040"/>
              <a:ext cx="633600" cy="265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fr-CA" sz="14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3</a:t>
              </a:r>
            </a:p>
          </p:txBody>
        </p:sp>
        <p:sp>
          <p:nvSpPr>
            <p:cNvPr id="169" name="Rectangle 71">
              <a:extLst>
                <a:ext uri="{FF2B5EF4-FFF2-40B4-BE49-F238E27FC236}">
                  <a16:creationId xmlns:a16="http://schemas.microsoft.com/office/drawing/2014/main" id="{619C1621-2D17-490D-9306-36232D148F20}"/>
                </a:ext>
              </a:extLst>
            </p:cNvPr>
            <p:cNvSpPr>
              <a:spLocks noChangeArrowheads="1"/>
            </p:cNvSpPr>
            <p:nvPr>
              <p:custDataLst>
                <p:tags r:id="rId57"/>
              </p:custDataLst>
            </p:nvPr>
          </p:nvSpPr>
          <p:spPr bwMode="auto">
            <a:xfrm>
              <a:off x="7752232" y="3408040"/>
              <a:ext cx="633600" cy="265113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70" name="Rectangle 72">
              <a:extLst>
                <a:ext uri="{FF2B5EF4-FFF2-40B4-BE49-F238E27FC236}">
                  <a16:creationId xmlns:a16="http://schemas.microsoft.com/office/drawing/2014/main" id="{2E85378E-632F-422A-A7F6-526ABB4534EA}"/>
                </a:ext>
              </a:extLst>
            </p:cNvPr>
            <p:cNvSpPr>
              <a:spLocks noChangeArrowheads="1"/>
            </p:cNvSpPr>
            <p:nvPr>
              <p:custDataLst>
                <p:tags r:id="rId58"/>
              </p:custDataLst>
            </p:nvPr>
          </p:nvSpPr>
          <p:spPr bwMode="auto">
            <a:xfrm>
              <a:off x="7752232" y="3828369"/>
              <a:ext cx="633600" cy="252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fr-CA" sz="14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7</a:t>
              </a:r>
            </a:p>
          </p:txBody>
        </p:sp>
        <p:sp>
          <p:nvSpPr>
            <p:cNvPr id="171" name="Rectangle 73">
              <a:extLst>
                <a:ext uri="{FF2B5EF4-FFF2-40B4-BE49-F238E27FC236}">
                  <a16:creationId xmlns:a16="http://schemas.microsoft.com/office/drawing/2014/main" id="{41D69C9C-C559-475D-B9CC-1718FFE13D74}"/>
                </a:ext>
              </a:extLst>
            </p:cNvPr>
            <p:cNvSpPr>
              <a:spLocks noChangeArrowheads="1"/>
            </p:cNvSpPr>
            <p:nvPr>
              <p:custDataLst>
                <p:tags r:id="rId59"/>
              </p:custDataLst>
            </p:nvPr>
          </p:nvSpPr>
          <p:spPr bwMode="auto">
            <a:xfrm>
              <a:off x="7752232" y="3828369"/>
              <a:ext cx="633600" cy="252412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72" name="Rectangle 74">
              <a:extLst>
                <a:ext uri="{FF2B5EF4-FFF2-40B4-BE49-F238E27FC236}">
                  <a16:creationId xmlns:a16="http://schemas.microsoft.com/office/drawing/2014/main" id="{ACB80085-28B7-4A57-BF95-AC42E7387545}"/>
                </a:ext>
              </a:extLst>
            </p:cNvPr>
            <p:cNvSpPr>
              <a:spLocks noChangeArrowheads="1"/>
            </p:cNvSpPr>
            <p:nvPr>
              <p:custDataLst>
                <p:tags r:id="rId60"/>
              </p:custDataLst>
            </p:nvPr>
          </p:nvSpPr>
          <p:spPr bwMode="auto">
            <a:xfrm>
              <a:off x="7752232" y="4310149"/>
              <a:ext cx="633600" cy="2524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fr-CA" sz="14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5</a:t>
              </a:r>
            </a:p>
          </p:txBody>
        </p:sp>
        <p:sp>
          <p:nvSpPr>
            <p:cNvPr id="173" name="Rectangle 75">
              <a:extLst>
                <a:ext uri="{FF2B5EF4-FFF2-40B4-BE49-F238E27FC236}">
                  <a16:creationId xmlns:a16="http://schemas.microsoft.com/office/drawing/2014/main" id="{FA7F7CC1-5B90-4D53-A659-F7A331765135}"/>
                </a:ext>
              </a:extLst>
            </p:cNvPr>
            <p:cNvSpPr>
              <a:spLocks noChangeArrowheads="1"/>
            </p:cNvSpPr>
            <p:nvPr>
              <p:custDataLst>
                <p:tags r:id="rId61"/>
              </p:custDataLst>
            </p:nvPr>
          </p:nvSpPr>
          <p:spPr bwMode="auto">
            <a:xfrm>
              <a:off x="7752232" y="4310149"/>
              <a:ext cx="633600" cy="252413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74" name="Rectangle 76">
              <a:extLst>
                <a:ext uri="{FF2B5EF4-FFF2-40B4-BE49-F238E27FC236}">
                  <a16:creationId xmlns:a16="http://schemas.microsoft.com/office/drawing/2014/main" id="{4FF0B0C3-E90A-4253-8B11-FAD3BE29B735}"/>
                </a:ext>
              </a:extLst>
            </p:cNvPr>
            <p:cNvSpPr>
              <a:spLocks noChangeArrowheads="1"/>
            </p:cNvSpPr>
            <p:nvPr>
              <p:custDataLst>
                <p:tags r:id="rId62"/>
              </p:custDataLst>
            </p:nvPr>
          </p:nvSpPr>
          <p:spPr bwMode="auto">
            <a:xfrm>
              <a:off x="7409333" y="2496815"/>
              <a:ext cx="1968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= </a:t>
              </a:r>
              <a:endParaRPr lang="en-US"/>
            </a:p>
          </p:txBody>
        </p:sp>
        <p:sp>
          <p:nvSpPr>
            <p:cNvPr id="175" name="Rectangle 77">
              <a:extLst>
                <a:ext uri="{FF2B5EF4-FFF2-40B4-BE49-F238E27FC236}">
                  <a16:creationId xmlns:a16="http://schemas.microsoft.com/office/drawing/2014/main" id="{7A3DBCA4-BA7F-407D-9639-75C591198EF0}"/>
                </a:ext>
              </a:extLst>
            </p:cNvPr>
            <p:cNvSpPr>
              <a:spLocks noChangeArrowheads="1"/>
            </p:cNvSpPr>
            <p:nvPr>
              <p:custDataLst>
                <p:tags r:id="rId63"/>
              </p:custDataLst>
            </p:nvPr>
          </p:nvSpPr>
          <p:spPr bwMode="auto">
            <a:xfrm>
              <a:off x="7409333" y="2752812"/>
              <a:ext cx="635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176" name="Rectangle 78">
              <a:extLst>
                <a:ext uri="{FF2B5EF4-FFF2-40B4-BE49-F238E27FC236}">
                  <a16:creationId xmlns:a16="http://schemas.microsoft.com/office/drawing/2014/main" id="{1663A3CE-E68E-4886-980B-8624E1CA1079}"/>
                </a:ext>
              </a:extLst>
            </p:cNvPr>
            <p:cNvSpPr>
              <a:spLocks noChangeArrowheads="1"/>
            </p:cNvSpPr>
            <p:nvPr>
              <p:custDataLst>
                <p:tags r:id="rId64"/>
              </p:custDataLst>
            </p:nvPr>
          </p:nvSpPr>
          <p:spPr bwMode="auto">
            <a:xfrm>
              <a:off x="7409333" y="2952426"/>
              <a:ext cx="19685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= </a:t>
              </a:r>
              <a:endParaRPr lang="en-US"/>
            </a:p>
          </p:txBody>
        </p:sp>
        <p:sp>
          <p:nvSpPr>
            <p:cNvPr id="177" name="Rectangle 79">
              <a:extLst>
                <a:ext uri="{FF2B5EF4-FFF2-40B4-BE49-F238E27FC236}">
                  <a16:creationId xmlns:a16="http://schemas.microsoft.com/office/drawing/2014/main" id="{D12A424A-2EF0-45DA-B730-F50A184E9898}"/>
                </a:ext>
              </a:extLst>
            </p:cNvPr>
            <p:cNvSpPr>
              <a:spLocks noChangeArrowheads="1"/>
            </p:cNvSpPr>
            <p:nvPr>
              <p:custDataLst>
                <p:tags r:id="rId65"/>
              </p:custDataLst>
            </p:nvPr>
          </p:nvSpPr>
          <p:spPr bwMode="auto">
            <a:xfrm>
              <a:off x="7409333" y="3208424"/>
              <a:ext cx="6350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178" name="Rectangle 80">
              <a:extLst>
                <a:ext uri="{FF2B5EF4-FFF2-40B4-BE49-F238E27FC236}">
                  <a16:creationId xmlns:a16="http://schemas.microsoft.com/office/drawing/2014/main" id="{8BE0611A-93F6-48F3-B698-F87FE2D89DCB}"/>
                </a:ext>
              </a:extLst>
            </p:cNvPr>
            <p:cNvSpPr>
              <a:spLocks noChangeArrowheads="1"/>
            </p:cNvSpPr>
            <p:nvPr>
              <p:custDataLst>
                <p:tags r:id="rId66"/>
              </p:custDataLst>
            </p:nvPr>
          </p:nvSpPr>
          <p:spPr bwMode="auto">
            <a:xfrm>
              <a:off x="7409333" y="3408040"/>
              <a:ext cx="1968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= </a:t>
              </a:r>
              <a:endParaRPr lang="en-US"/>
            </a:p>
          </p:txBody>
        </p:sp>
        <p:sp>
          <p:nvSpPr>
            <p:cNvPr id="179" name="Rectangle 81">
              <a:extLst>
                <a:ext uri="{FF2B5EF4-FFF2-40B4-BE49-F238E27FC236}">
                  <a16:creationId xmlns:a16="http://schemas.microsoft.com/office/drawing/2014/main" id="{DC009E21-25CC-4C8E-8126-7756685D01AF}"/>
                </a:ext>
              </a:extLst>
            </p:cNvPr>
            <p:cNvSpPr>
              <a:spLocks noChangeArrowheads="1"/>
            </p:cNvSpPr>
            <p:nvPr>
              <p:custDataLst>
                <p:tags r:id="rId67"/>
              </p:custDataLst>
            </p:nvPr>
          </p:nvSpPr>
          <p:spPr bwMode="auto">
            <a:xfrm>
              <a:off x="7409333" y="3664037"/>
              <a:ext cx="635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180" name="Rectangle 82">
              <a:extLst>
                <a:ext uri="{FF2B5EF4-FFF2-40B4-BE49-F238E27FC236}">
                  <a16:creationId xmlns:a16="http://schemas.microsoft.com/office/drawing/2014/main" id="{2B6D15AA-1DFF-4A29-B475-4D606D4782BE}"/>
                </a:ext>
              </a:extLst>
            </p:cNvPr>
            <p:cNvSpPr>
              <a:spLocks noChangeArrowheads="1"/>
            </p:cNvSpPr>
            <p:nvPr>
              <p:custDataLst>
                <p:tags r:id="rId68"/>
              </p:custDataLst>
            </p:nvPr>
          </p:nvSpPr>
          <p:spPr bwMode="auto">
            <a:xfrm>
              <a:off x="7409333" y="3828369"/>
              <a:ext cx="19685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= </a:t>
              </a:r>
              <a:endParaRPr lang="en-US"/>
            </a:p>
          </p:txBody>
        </p:sp>
        <p:sp>
          <p:nvSpPr>
            <p:cNvPr id="181" name="Rectangle 83">
              <a:extLst>
                <a:ext uri="{FF2B5EF4-FFF2-40B4-BE49-F238E27FC236}">
                  <a16:creationId xmlns:a16="http://schemas.microsoft.com/office/drawing/2014/main" id="{75A70723-B910-4960-AC69-670F09D7E216}"/>
                </a:ext>
              </a:extLst>
            </p:cNvPr>
            <p:cNvSpPr>
              <a:spLocks noChangeArrowheads="1"/>
            </p:cNvSpPr>
            <p:nvPr>
              <p:custDataLst>
                <p:tags r:id="rId69"/>
              </p:custDataLst>
            </p:nvPr>
          </p:nvSpPr>
          <p:spPr bwMode="auto">
            <a:xfrm>
              <a:off x="7409333" y="4119649"/>
              <a:ext cx="6350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182" name="Rectangle 84">
              <a:extLst>
                <a:ext uri="{FF2B5EF4-FFF2-40B4-BE49-F238E27FC236}">
                  <a16:creationId xmlns:a16="http://schemas.microsoft.com/office/drawing/2014/main" id="{21CAEA9B-2725-4EC3-B9B4-BD98417A3367}"/>
                </a:ext>
              </a:extLst>
            </p:cNvPr>
            <p:cNvSpPr>
              <a:spLocks noChangeArrowheads="1"/>
            </p:cNvSpPr>
            <p:nvPr>
              <p:custDataLst>
                <p:tags r:id="rId70"/>
              </p:custDataLst>
            </p:nvPr>
          </p:nvSpPr>
          <p:spPr bwMode="auto">
            <a:xfrm>
              <a:off x="7409333" y="4310149"/>
              <a:ext cx="1333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=</a:t>
              </a:r>
              <a:endParaRPr lang="en-US"/>
            </a:p>
          </p:txBody>
        </p:sp>
        <p:sp>
          <p:nvSpPr>
            <p:cNvPr id="183" name="Rectangle 85">
              <a:extLst>
                <a:ext uri="{FF2B5EF4-FFF2-40B4-BE49-F238E27FC236}">
                  <a16:creationId xmlns:a16="http://schemas.microsoft.com/office/drawing/2014/main" id="{BAFF288F-C3C5-474F-AC1B-B392C5A627B1}"/>
                </a:ext>
              </a:extLst>
            </p:cNvPr>
            <p:cNvSpPr>
              <a:spLocks noChangeArrowheads="1"/>
            </p:cNvSpPr>
            <p:nvPr>
              <p:custDataLst>
                <p:tags r:id="rId71"/>
              </p:custDataLst>
            </p:nvPr>
          </p:nvSpPr>
          <p:spPr bwMode="auto">
            <a:xfrm>
              <a:off x="1197322" y="4763651"/>
              <a:ext cx="41402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fr-CA" dirty="0"/>
                <a:t>Total des points de fonctions non ajustés</a:t>
              </a:r>
              <a:endParaRPr lang="en-US" dirty="0"/>
            </a:p>
          </p:txBody>
        </p:sp>
        <p:sp>
          <p:nvSpPr>
            <p:cNvPr id="184" name="Rectangle 86">
              <a:extLst>
                <a:ext uri="{FF2B5EF4-FFF2-40B4-BE49-F238E27FC236}">
                  <a16:creationId xmlns:a16="http://schemas.microsoft.com/office/drawing/2014/main" id="{74E9E9E0-976D-48E2-A3E0-49BB59ADB93A}"/>
                </a:ext>
              </a:extLst>
            </p:cNvPr>
            <p:cNvSpPr>
              <a:spLocks noChangeArrowheads="1"/>
            </p:cNvSpPr>
            <p:nvPr>
              <p:custDataLst>
                <p:tags r:id="rId72"/>
              </p:custDataLst>
            </p:nvPr>
          </p:nvSpPr>
          <p:spPr bwMode="auto">
            <a:xfrm>
              <a:off x="7752232" y="4763651"/>
              <a:ext cx="633600" cy="26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fr-CA" sz="14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29</a:t>
              </a:r>
            </a:p>
          </p:txBody>
        </p:sp>
        <p:sp>
          <p:nvSpPr>
            <p:cNvPr id="185" name="Rectangle 87">
              <a:extLst>
                <a:ext uri="{FF2B5EF4-FFF2-40B4-BE49-F238E27FC236}">
                  <a16:creationId xmlns:a16="http://schemas.microsoft.com/office/drawing/2014/main" id="{5388DB50-554C-4031-A9F4-C8B64C780225}"/>
                </a:ext>
              </a:extLst>
            </p:cNvPr>
            <p:cNvSpPr>
              <a:spLocks noChangeArrowheads="1"/>
            </p:cNvSpPr>
            <p:nvPr>
              <p:custDataLst>
                <p:tags r:id="rId73"/>
              </p:custDataLst>
            </p:nvPr>
          </p:nvSpPr>
          <p:spPr bwMode="auto">
            <a:xfrm>
              <a:off x="7752232" y="4763651"/>
              <a:ext cx="633600" cy="266700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86" name="Line 90">
              <a:extLst>
                <a:ext uri="{FF2B5EF4-FFF2-40B4-BE49-F238E27FC236}">
                  <a16:creationId xmlns:a16="http://schemas.microsoft.com/office/drawing/2014/main" id="{49495060-9957-4D07-A8F2-B4D1081EF8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04346" y="4925576"/>
              <a:ext cx="1961936" cy="1588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87" name="Rectangle 91">
              <a:extLst>
                <a:ext uri="{FF2B5EF4-FFF2-40B4-BE49-F238E27FC236}">
                  <a16:creationId xmlns:a16="http://schemas.microsoft.com/office/drawing/2014/main" id="{24B3A917-5EB8-4BA6-9C68-D5CB136B56E2}"/>
                </a:ext>
              </a:extLst>
            </p:cNvPr>
            <p:cNvSpPr>
              <a:spLocks noChangeArrowheads="1"/>
            </p:cNvSpPr>
            <p:nvPr>
              <p:custDataLst>
                <p:tags r:id="rId74"/>
              </p:custDataLst>
            </p:nvPr>
          </p:nvSpPr>
          <p:spPr bwMode="auto">
            <a:xfrm>
              <a:off x="4801694" y="2496815"/>
              <a:ext cx="20581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X </a:t>
              </a:r>
              <a:endParaRPr lang="en-US"/>
            </a:p>
          </p:txBody>
        </p:sp>
        <p:sp>
          <p:nvSpPr>
            <p:cNvPr id="188" name="Rectangle 92">
              <a:extLst>
                <a:ext uri="{FF2B5EF4-FFF2-40B4-BE49-F238E27FC236}">
                  <a16:creationId xmlns:a16="http://schemas.microsoft.com/office/drawing/2014/main" id="{6D9779F5-61FE-45AD-9151-F4E4FA666C16}"/>
                </a:ext>
              </a:extLst>
            </p:cNvPr>
            <p:cNvSpPr>
              <a:spLocks noChangeArrowheads="1"/>
            </p:cNvSpPr>
            <p:nvPr>
              <p:custDataLst>
                <p:tags r:id="rId75"/>
              </p:custDataLst>
            </p:nvPr>
          </p:nvSpPr>
          <p:spPr bwMode="auto">
            <a:xfrm>
              <a:off x="4801694" y="2725415"/>
              <a:ext cx="6098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189" name="Rectangle 93">
              <a:extLst>
                <a:ext uri="{FF2B5EF4-FFF2-40B4-BE49-F238E27FC236}">
                  <a16:creationId xmlns:a16="http://schemas.microsoft.com/office/drawing/2014/main" id="{38B6F3FF-7BB8-49E0-8DCC-6C61A6F77324}"/>
                </a:ext>
              </a:extLst>
            </p:cNvPr>
            <p:cNvSpPr>
              <a:spLocks noChangeArrowheads="1"/>
            </p:cNvSpPr>
            <p:nvPr>
              <p:custDataLst>
                <p:tags r:id="rId76"/>
              </p:custDataLst>
            </p:nvPr>
          </p:nvSpPr>
          <p:spPr bwMode="auto">
            <a:xfrm>
              <a:off x="4801694" y="2952426"/>
              <a:ext cx="20581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X </a:t>
              </a:r>
              <a:endParaRPr lang="en-US"/>
            </a:p>
          </p:txBody>
        </p:sp>
        <p:sp>
          <p:nvSpPr>
            <p:cNvPr id="190" name="Rectangle 94">
              <a:extLst>
                <a:ext uri="{FF2B5EF4-FFF2-40B4-BE49-F238E27FC236}">
                  <a16:creationId xmlns:a16="http://schemas.microsoft.com/office/drawing/2014/main" id="{77A1F3B5-60D7-41D8-82C4-DC2789BBCBBD}"/>
                </a:ext>
              </a:extLst>
            </p:cNvPr>
            <p:cNvSpPr>
              <a:spLocks noChangeArrowheads="1"/>
            </p:cNvSpPr>
            <p:nvPr>
              <p:custDataLst>
                <p:tags r:id="rId77"/>
              </p:custDataLst>
            </p:nvPr>
          </p:nvSpPr>
          <p:spPr bwMode="auto">
            <a:xfrm>
              <a:off x="4801694" y="3181026"/>
              <a:ext cx="6098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191" name="Rectangle 95">
              <a:extLst>
                <a:ext uri="{FF2B5EF4-FFF2-40B4-BE49-F238E27FC236}">
                  <a16:creationId xmlns:a16="http://schemas.microsoft.com/office/drawing/2014/main" id="{767DBD61-81AE-473A-ABE9-473548CD5346}"/>
                </a:ext>
              </a:extLst>
            </p:cNvPr>
            <p:cNvSpPr>
              <a:spLocks noChangeArrowheads="1"/>
            </p:cNvSpPr>
            <p:nvPr>
              <p:custDataLst>
                <p:tags r:id="rId78"/>
              </p:custDataLst>
            </p:nvPr>
          </p:nvSpPr>
          <p:spPr bwMode="auto">
            <a:xfrm>
              <a:off x="4801694" y="3408040"/>
              <a:ext cx="20581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X </a:t>
              </a:r>
              <a:endParaRPr lang="en-US"/>
            </a:p>
          </p:txBody>
        </p:sp>
        <p:sp>
          <p:nvSpPr>
            <p:cNvPr id="192" name="Rectangle 96">
              <a:extLst>
                <a:ext uri="{FF2B5EF4-FFF2-40B4-BE49-F238E27FC236}">
                  <a16:creationId xmlns:a16="http://schemas.microsoft.com/office/drawing/2014/main" id="{C1812AA8-2DF1-4D11-A6B9-C89FB8D7F7F4}"/>
                </a:ext>
              </a:extLst>
            </p:cNvPr>
            <p:cNvSpPr>
              <a:spLocks noChangeArrowheads="1"/>
            </p:cNvSpPr>
            <p:nvPr>
              <p:custDataLst>
                <p:tags r:id="rId79"/>
              </p:custDataLst>
            </p:nvPr>
          </p:nvSpPr>
          <p:spPr bwMode="auto">
            <a:xfrm>
              <a:off x="4801694" y="3636640"/>
              <a:ext cx="6098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193" name="Rectangle 97">
              <a:extLst>
                <a:ext uri="{FF2B5EF4-FFF2-40B4-BE49-F238E27FC236}">
                  <a16:creationId xmlns:a16="http://schemas.microsoft.com/office/drawing/2014/main" id="{E96E8DF1-EB46-40D3-993F-175B54435C99}"/>
                </a:ext>
              </a:extLst>
            </p:cNvPr>
            <p:cNvSpPr>
              <a:spLocks noChangeArrowheads="1"/>
            </p:cNvSpPr>
            <p:nvPr>
              <p:custDataLst>
                <p:tags r:id="rId80"/>
              </p:custDataLst>
            </p:nvPr>
          </p:nvSpPr>
          <p:spPr bwMode="auto">
            <a:xfrm>
              <a:off x="4801694" y="3828369"/>
              <a:ext cx="20581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X </a:t>
              </a:r>
              <a:endParaRPr lang="en-US"/>
            </a:p>
          </p:txBody>
        </p:sp>
        <p:sp>
          <p:nvSpPr>
            <p:cNvPr id="194" name="Rectangle 98">
              <a:extLst>
                <a:ext uri="{FF2B5EF4-FFF2-40B4-BE49-F238E27FC236}">
                  <a16:creationId xmlns:a16="http://schemas.microsoft.com/office/drawing/2014/main" id="{833FF1AF-CDC3-49C2-BB9C-0BDAD80A55FE}"/>
                </a:ext>
              </a:extLst>
            </p:cNvPr>
            <p:cNvSpPr>
              <a:spLocks noChangeArrowheads="1"/>
            </p:cNvSpPr>
            <p:nvPr>
              <p:custDataLst>
                <p:tags r:id="rId81"/>
              </p:custDataLst>
            </p:nvPr>
          </p:nvSpPr>
          <p:spPr bwMode="auto">
            <a:xfrm>
              <a:off x="4801694" y="4092251"/>
              <a:ext cx="6098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195" name="Rectangle 99">
              <a:extLst>
                <a:ext uri="{FF2B5EF4-FFF2-40B4-BE49-F238E27FC236}">
                  <a16:creationId xmlns:a16="http://schemas.microsoft.com/office/drawing/2014/main" id="{DE2B91A0-2C13-4BD7-8EC6-116E10573A84}"/>
                </a:ext>
              </a:extLst>
            </p:cNvPr>
            <p:cNvSpPr>
              <a:spLocks noChangeArrowheads="1"/>
            </p:cNvSpPr>
            <p:nvPr>
              <p:custDataLst>
                <p:tags r:id="rId82"/>
              </p:custDataLst>
            </p:nvPr>
          </p:nvSpPr>
          <p:spPr bwMode="auto">
            <a:xfrm>
              <a:off x="4801694" y="4310149"/>
              <a:ext cx="14483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X</a:t>
              </a:r>
              <a:endParaRPr lang="en-US"/>
            </a:p>
          </p:txBody>
        </p:sp>
        <p:sp>
          <p:nvSpPr>
            <p:cNvPr id="196" name="Line 102">
              <a:extLst>
                <a:ext uri="{FF2B5EF4-FFF2-40B4-BE49-F238E27FC236}">
                  <a16:creationId xmlns:a16="http://schemas.microsoft.com/office/drawing/2014/main" id="{E9827307-7D4C-44BD-812F-F5D3964E60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10739" y="5320022"/>
              <a:ext cx="3655543" cy="4302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97" name="Line 102">
              <a:extLst>
                <a:ext uri="{FF2B5EF4-FFF2-40B4-BE49-F238E27FC236}">
                  <a16:creationId xmlns:a16="http://schemas.microsoft.com/office/drawing/2014/main" id="{CFF31270-9732-4C97-B37D-460DE206FA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10739" y="5745307"/>
              <a:ext cx="3655543" cy="4302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pic>
          <p:nvPicPr>
            <p:cNvPr id="198" name="Image 197">
              <a:extLst>
                <a:ext uri="{FF2B5EF4-FFF2-40B4-BE49-F238E27FC236}">
                  <a16:creationId xmlns:a16="http://schemas.microsoft.com/office/drawing/2014/main" id="{D20A0136-9CF3-4804-879E-02AD75D41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760" y="2179724"/>
              <a:ext cx="635634" cy="666749"/>
            </a:xfrm>
            <a:prstGeom prst="rect">
              <a:avLst/>
            </a:prstGeom>
          </p:spPr>
        </p:pic>
        <p:pic>
          <p:nvPicPr>
            <p:cNvPr id="199" name="Image 198">
              <a:extLst>
                <a:ext uri="{FF2B5EF4-FFF2-40B4-BE49-F238E27FC236}">
                  <a16:creationId xmlns:a16="http://schemas.microsoft.com/office/drawing/2014/main" id="{B5EC6ECC-00C3-488F-986C-598FB2EC1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029" y="2804294"/>
              <a:ext cx="577543" cy="577543"/>
            </a:xfrm>
            <a:prstGeom prst="rect">
              <a:avLst/>
            </a:prstGeom>
          </p:spPr>
        </p:pic>
        <p:pic>
          <p:nvPicPr>
            <p:cNvPr id="200" name="Image 199">
              <a:extLst>
                <a:ext uri="{FF2B5EF4-FFF2-40B4-BE49-F238E27FC236}">
                  <a16:creationId xmlns:a16="http://schemas.microsoft.com/office/drawing/2014/main" id="{165DA7FD-D6AC-441F-B915-C28535FB8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676822" y="3189575"/>
              <a:ext cx="318590" cy="697007"/>
            </a:xfrm>
            <a:prstGeom prst="rect">
              <a:avLst/>
            </a:prstGeom>
          </p:spPr>
        </p:pic>
        <p:pic>
          <p:nvPicPr>
            <p:cNvPr id="201" name="Image 200">
              <a:extLst>
                <a:ext uri="{FF2B5EF4-FFF2-40B4-BE49-F238E27FC236}">
                  <a16:creationId xmlns:a16="http://schemas.microsoft.com/office/drawing/2014/main" id="{1D1D468D-E09C-4BBF-B23E-23FC1F83E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989" y="3947271"/>
              <a:ext cx="543961" cy="119671"/>
            </a:xfrm>
            <a:prstGeom prst="rect">
              <a:avLst/>
            </a:prstGeom>
          </p:spPr>
        </p:pic>
        <p:pic>
          <p:nvPicPr>
            <p:cNvPr id="202" name="Image 201">
              <a:extLst>
                <a:ext uri="{FF2B5EF4-FFF2-40B4-BE49-F238E27FC236}">
                  <a16:creationId xmlns:a16="http://schemas.microsoft.com/office/drawing/2014/main" id="{ACA22D77-2C42-466D-8229-7D030F981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363" y="4140498"/>
              <a:ext cx="440669" cy="440669"/>
            </a:xfrm>
            <a:prstGeom prst="rect">
              <a:avLst/>
            </a:prstGeom>
          </p:spPr>
        </p:pic>
        <p:sp>
          <p:nvSpPr>
            <p:cNvPr id="204" name="Rectangle 26">
              <a:extLst>
                <a:ext uri="{FF2B5EF4-FFF2-40B4-BE49-F238E27FC236}">
                  <a16:creationId xmlns:a16="http://schemas.microsoft.com/office/drawing/2014/main" id="{4A5F44CA-FBA1-46A4-90CE-A14D37251D7E}"/>
                </a:ext>
              </a:extLst>
            </p:cNvPr>
            <p:cNvSpPr>
              <a:spLocks noChangeArrowheads="1"/>
            </p:cNvSpPr>
            <p:nvPr>
              <p:custDataLst>
                <p:tags r:id="rId83"/>
              </p:custDataLst>
            </p:nvPr>
          </p:nvSpPr>
          <p:spPr bwMode="auto">
            <a:xfrm>
              <a:off x="5331494" y="2496815"/>
              <a:ext cx="390290" cy="2778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 sz="1400" b="1" dirty="0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05" name="Rectangle 27">
              <a:extLst>
                <a:ext uri="{FF2B5EF4-FFF2-40B4-BE49-F238E27FC236}">
                  <a16:creationId xmlns:a16="http://schemas.microsoft.com/office/drawing/2014/main" id="{C98F32B8-4EC4-40A9-B93D-2DDF0CCC458E}"/>
                </a:ext>
              </a:extLst>
            </p:cNvPr>
            <p:cNvSpPr>
              <a:spLocks noChangeArrowheads="1"/>
            </p:cNvSpPr>
            <p:nvPr>
              <p:custDataLst>
                <p:tags r:id="rId84"/>
              </p:custDataLst>
            </p:nvPr>
          </p:nvSpPr>
          <p:spPr bwMode="auto">
            <a:xfrm>
              <a:off x="5331494" y="2496815"/>
              <a:ext cx="390290" cy="277857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06" name="Rectangle 37">
              <a:extLst>
                <a:ext uri="{FF2B5EF4-FFF2-40B4-BE49-F238E27FC236}">
                  <a16:creationId xmlns:a16="http://schemas.microsoft.com/office/drawing/2014/main" id="{5C78F538-7E5C-4019-9829-22777A5E4559}"/>
                </a:ext>
              </a:extLst>
            </p:cNvPr>
            <p:cNvSpPr>
              <a:spLocks noChangeArrowheads="1"/>
            </p:cNvSpPr>
            <p:nvPr>
              <p:custDataLst>
                <p:tags r:id="rId85"/>
              </p:custDataLst>
            </p:nvPr>
          </p:nvSpPr>
          <p:spPr bwMode="auto">
            <a:xfrm>
              <a:off x="5331494" y="2952426"/>
              <a:ext cx="390290" cy="2778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fr-CA" sz="14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1</a:t>
              </a:r>
            </a:p>
          </p:txBody>
        </p:sp>
        <p:sp>
          <p:nvSpPr>
            <p:cNvPr id="207" name="Rectangle 38">
              <a:extLst>
                <a:ext uri="{FF2B5EF4-FFF2-40B4-BE49-F238E27FC236}">
                  <a16:creationId xmlns:a16="http://schemas.microsoft.com/office/drawing/2014/main" id="{7A322F5B-4CC2-4B4C-B481-FB8EBE83D863}"/>
                </a:ext>
              </a:extLst>
            </p:cNvPr>
            <p:cNvSpPr>
              <a:spLocks noChangeArrowheads="1"/>
            </p:cNvSpPr>
            <p:nvPr>
              <p:custDataLst>
                <p:tags r:id="rId86"/>
              </p:custDataLst>
            </p:nvPr>
          </p:nvSpPr>
          <p:spPr bwMode="auto">
            <a:xfrm>
              <a:off x="5331494" y="2952426"/>
              <a:ext cx="390290" cy="277856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08" name="Rectangle 39">
              <a:extLst>
                <a:ext uri="{FF2B5EF4-FFF2-40B4-BE49-F238E27FC236}">
                  <a16:creationId xmlns:a16="http://schemas.microsoft.com/office/drawing/2014/main" id="{3E8C11D2-66A1-4011-9939-289DCD3CAAC0}"/>
                </a:ext>
              </a:extLst>
            </p:cNvPr>
            <p:cNvSpPr>
              <a:spLocks noChangeArrowheads="1"/>
            </p:cNvSpPr>
            <p:nvPr>
              <p:custDataLst>
                <p:tags r:id="rId87"/>
              </p:custDataLst>
            </p:nvPr>
          </p:nvSpPr>
          <p:spPr bwMode="auto">
            <a:xfrm>
              <a:off x="5331494" y="3408040"/>
              <a:ext cx="390290" cy="2778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09" name="Rectangle 40">
              <a:extLst>
                <a:ext uri="{FF2B5EF4-FFF2-40B4-BE49-F238E27FC236}">
                  <a16:creationId xmlns:a16="http://schemas.microsoft.com/office/drawing/2014/main" id="{53F8B2C4-1366-4D2E-98E9-3F492CDBCC67}"/>
                </a:ext>
              </a:extLst>
            </p:cNvPr>
            <p:cNvSpPr>
              <a:spLocks noChangeArrowheads="1"/>
            </p:cNvSpPr>
            <p:nvPr>
              <p:custDataLst>
                <p:tags r:id="rId88"/>
              </p:custDataLst>
            </p:nvPr>
          </p:nvSpPr>
          <p:spPr bwMode="auto">
            <a:xfrm>
              <a:off x="5331494" y="3408040"/>
              <a:ext cx="390290" cy="277857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10" name="Rectangle 41">
              <a:extLst>
                <a:ext uri="{FF2B5EF4-FFF2-40B4-BE49-F238E27FC236}">
                  <a16:creationId xmlns:a16="http://schemas.microsoft.com/office/drawing/2014/main" id="{2E0CD11D-CF27-499A-AB45-8C134A114FFC}"/>
                </a:ext>
              </a:extLst>
            </p:cNvPr>
            <p:cNvSpPr>
              <a:spLocks noChangeArrowheads="1"/>
            </p:cNvSpPr>
            <p:nvPr>
              <p:custDataLst>
                <p:tags r:id="rId89"/>
              </p:custDataLst>
            </p:nvPr>
          </p:nvSpPr>
          <p:spPr bwMode="auto">
            <a:xfrm>
              <a:off x="5331494" y="3828369"/>
              <a:ext cx="390290" cy="26454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11" name="Rectangle 42">
              <a:extLst>
                <a:ext uri="{FF2B5EF4-FFF2-40B4-BE49-F238E27FC236}">
                  <a16:creationId xmlns:a16="http://schemas.microsoft.com/office/drawing/2014/main" id="{5E3EBDEA-CB34-4DB0-9226-F56CEBE41019}"/>
                </a:ext>
              </a:extLst>
            </p:cNvPr>
            <p:cNvSpPr>
              <a:spLocks noChangeArrowheads="1"/>
            </p:cNvSpPr>
            <p:nvPr>
              <p:custDataLst>
                <p:tags r:id="rId90"/>
              </p:custDataLst>
            </p:nvPr>
          </p:nvSpPr>
          <p:spPr bwMode="auto">
            <a:xfrm>
              <a:off x="5331494" y="3828369"/>
              <a:ext cx="390290" cy="264545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12" name="Rectangle 43">
              <a:extLst>
                <a:ext uri="{FF2B5EF4-FFF2-40B4-BE49-F238E27FC236}">
                  <a16:creationId xmlns:a16="http://schemas.microsoft.com/office/drawing/2014/main" id="{88E72187-530E-4CA2-BCF6-FA0697702F28}"/>
                </a:ext>
              </a:extLst>
            </p:cNvPr>
            <p:cNvSpPr>
              <a:spLocks noChangeArrowheads="1"/>
            </p:cNvSpPr>
            <p:nvPr>
              <p:custDataLst>
                <p:tags r:id="rId91"/>
              </p:custDataLst>
            </p:nvPr>
          </p:nvSpPr>
          <p:spPr bwMode="auto">
            <a:xfrm>
              <a:off x="5331494" y="4310149"/>
              <a:ext cx="390290" cy="264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13" name="Rectangle 44">
              <a:extLst>
                <a:ext uri="{FF2B5EF4-FFF2-40B4-BE49-F238E27FC236}">
                  <a16:creationId xmlns:a16="http://schemas.microsoft.com/office/drawing/2014/main" id="{F3CE97B2-E4E2-401B-9302-960DC18FE6ED}"/>
                </a:ext>
              </a:extLst>
            </p:cNvPr>
            <p:cNvSpPr>
              <a:spLocks noChangeArrowheads="1"/>
            </p:cNvSpPr>
            <p:nvPr>
              <p:custDataLst>
                <p:tags r:id="rId92"/>
              </p:custDataLst>
            </p:nvPr>
          </p:nvSpPr>
          <p:spPr bwMode="auto">
            <a:xfrm>
              <a:off x="5331494" y="4310149"/>
              <a:ext cx="390290" cy="264546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14" name="Rectangle 45">
              <a:extLst>
                <a:ext uri="{FF2B5EF4-FFF2-40B4-BE49-F238E27FC236}">
                  <a16:creationId xmlns:a16="http://schemas.microsoft.com/office/drawing/2014/main" id="{0B4ACA72-781D-4D2F-AE9E-4024B397169E}"/>
                </a:ext>
              </a:extLst>
            </p:cNvPr>
            <p:cNvSpPr>
              <a:spLocks noChangeArrowheads="1"/>
            </p:cNvSpPr>
            <p:nvPr>
              <p:custDataLst>
                <p:tags r:id="rId93"/>
              </p:custDataLst>
            </p:nvPr>
          </p:nvSpPr>
          <p:spPr bwMode="auto">
            <a:xfrm>
              <a:off x="5248434" y="2068599"/>
              <a:ext cx="77470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fr-CA" u="sng" dirty="0">
                  <a:solidFill>
                    <a:srgbClr val="000000"/>
                  </a:solidFill>
                  <a:latin typeface="Helvetica" pitchFamily="34" charset="0"/>
                </a:rPr>
                <a:t>moyen</a:t>
              </a:r>
              <a:endParaRPr lang="en-US" dirty="0"/>
            </a:p>
          </p:txBody>
        </p:sp>
        <p:sp>
          <p:nvSpPr>
            <p:cNvPr id="215" name="Rectangle 91">
              <a:extLst>
                <a:ext uri="{FF2B5EF4-FFF2-40B4-BE49-F238E27FC236}">
                  <a16:creationId xmlns:a16="http://schemas.microsoft.com/office/drawing/2014/main" id="{714A405B-3ADA-43FE-A9FF-61EBDD0EC1DC}"/>
                </a:ext>
              </a:extLst>
            </p:cNvPr>
            <p:cNvSpPr>
              <a:spLocks noChangeArrowheads="1"/>
            </p:cNvSpPr>
            <p:nvPr>
              <p:custDataLst>
                <p:tags r:id="rId94"/>
              </p:custDataLst>
            </p:nvPr>
          </p:nvSpPr>
          <p:spPr bwMode="auto">
            <a:xfrm>
              <a:off x="5822269" y="2496815"/>
              <a:ext cx="20581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X </a:t>
              </a:r>
              <a:endParaRPr lang="en-US"/>
            </a:p>
          </p:txBody>
        </p:sp>
        <p:sp>
          <p:nvSpPr>
            <p:cNvPr id="216" name="Rectangle 92">
              <a:extLst>
                <a:ext uri="{FF2B5EF4-FFF2-40B4-BE49-F238E27FC236}">
                  <a16:creationId xmlns:a16="http://schemas.microsoft.com/office/drawing/2014/main" id="{92C64ECB-2E6D-46F8-87D0-7F7251433A7F}"/>
                </a:ext>
              </a:extLst>
            </p:cNvPr>
            <p:cNvSpPr>
              <a:spLocks noChangeArrowheads="1"/>
            </p:cNvSpPr>
            <p:nvPr>
              <p:custDataLst>
                <p:tags r:id="rId95"/>
              </p:custDataLst>
            </p:nvPr>
          </p:nvSpPr>
          <p:spPr bwMode="auto">
            <a:xfrm>
              <a:off x="5822269" y="2738532"/>
              <a:ext cx="6098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217" name="Rectangle 93">
              <a:extLst>
                <a:ext uri="{FF2B5EF4-FFF2-40B4-BE49-F238E27FC236}">
                  <a16:creationId xmlns:a16="http://schemas.microsoft.com/office/drawing/2014/main" id="{1AE8D41B-EBA4-44F4-A93A-2EEAFB9DBAA4}"/>
                </a:ext>
              </a:extLst>
            </p:cNvPr>
            <p:cNvSpPr>
              <a:spLocks noChangeArrowheads="1"/>
            </p:cNvSpPr>
            <p:nvPr>
              <p:custDataLst>
                <p:tags r:id="rId96"/>
              </p:custDataLst>
            </p:nvPr>
          </p:nvSpPr>
          <p:spPr bwMode="auto">
            <a:xfrm>
              <a:off x="5822269" y="2952426"/>
              <a:ext cx="20581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X </a:t>
              </a:r>
              <a:endParaRPr lang="en-US"/>
            </a:p>
          </p:txBody>
        </p:sp>
        <p:sp>
          <p:nvSpPr>
            <p:cNvPr id="218" name="Rectangle 94">
              <a:extLst>
                <a:ext uri="{FF2B5EF4-FFF2-40B4-BE49-F238E27FC236}">
                  <a16:creationId xmlns:a16="http://schemas.microsoft.com/office/drawing/2014/main" id="{578B95AC-EA34-4C5A-8485-D1E8B81CA68B}"/>
                </a:ext>
              </a:extLst>
            </p:cNvPr>
            <p:cNvSpPr>
              <a:spLocks noChangeArrowheads="1"/>
            </p:cNvSpPr>
            <p:nvPr>
              <p:custDataLst>
                <p:tags r:id="rId97"/>
              </p:custDataLst>
            </p:nvPr>
          </p:nvSpPr>
          <p:spPr bwMode="auto">
            <a:xfrm>
              <a:off x="5822269" y="3194143"/>
              <a:ext cx="6098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219" name="Rectangle 95">
              <a:extLst>
                <a:ext uri="{FF2B5EF4-FFF2-40B4-BE49-F238E27FC236}">
                  <a16:creationId xmlns:a16="http://schemas.microsoft.com/office/drawing/2014/main" id="{0901B09D-A2B0-41AB-875B-A204299A2B66}"/>
                </a:ext>
              </a:extLst>
            </p:cNvPr>
            <p:cNvSpPr>
              <a:spLocks noChangeArrowheads="1"/>
            </p:cNvSpPr>
            <p:nvPr>
              <p:custDataLst>
                <p:tags r:id="rId98"/>
              </p:custDataLst>
            </p:nvPr>
          </p:nvSpPr>
          <p:spPr bwMode="auto">
            <a:xfrm>
              <a:off x="5822269" y="3408040"/>
              <a:ext cx="20581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X </a:t>
              </a:r>
              <a:endParaRPr lang="en-US"/>
            </a:p>
          </p:txBody>
        </p:sp>
        <p:sp>
          <p:nvSpPr>
            <p:cNvPr id="220" name="Rectangle 96">
              <a:extLst>
                <a:ext uri="{FF2B5EF4-FFF2-40B4-BE49-F238E27FC236}">
                  <a16:creationId xmlns:a16="http://schemas.microsoft.com/office/drawing/2014/main" id="{258210FA-DDB9-41B9-BAF0-BE8F36786647}"/>
                </a:ext>
              </a:extLst>
            </p:cNvPr>
            <p:cNvSpPr>
              <a:spLocks noChangeArrowheads="1"/>
            </p:cNvSpPr>
            <p:nvPr>
              <p:custDataLst>
                <p:tags r:id="rId99"/>
              </p:custDataLst>
            </p:nvPr>
          </p:nvSpPr>
          <p:spPr bwMode="auto">
            <a:xfrm>
              <a:off x="5822269" y="3649757"/>
              <a:ext cx="6098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221" name="Rectangle 97">
              <a:extLst>
                <a:ext uri="{FF2B5EF4-FFF2-40B4-BE49-F238E27FC236}">
                  <a16:creationId xmlns:a16="http://schemas.microsoft.com/office/drawing/2014/main" id="{B7054A11-F791-4488-A0F6-29C53FA272E9}"/>
                </a:ext>
              </a:extLst>
            </p:cNvPr>
            <p:cNvSpPr>
              <a:spLocks noChangeArrowheads="1"/>
            </p:cNvSpPr>
            <p:nvPr>
              <p:custDataLst>
                <p:tags r:id="rId100"/>
              </p:custDataLst>
            </p:nvPr>
          </p:nvSpPr>
          <p:spPr bwMode="auto">
            <a:xfrm>
              <a:off x="5822269" y="3828369"/>
              <a:ext cx="20581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X </a:t>
              </a:r>
              <a:endParaRPr lang="en-US"/>
            </a:p>
          </p:txBody>
        </p:sp>
        <p:sp>
          <p:nvSpPr>
            <p:cNvPr id="222" name="Rectangle 98">
              <a:extLst>
                <a:ext uri="{FF2B5EF4-FFF2-40B4-BE49-F238E27FC236}">
                  <a16:creationId xmlns:a16="http://schemas.microsoft.com/office/drawing/2014/main" id="{85BC211C-F915-47A0-B564-A74D40E48C32}"/>
                </a:ext>
              </a:extLst>
            </p:cNvPr>
            <p:cNvSpPr>
              <a:spLocks noChangeArrowheads="1"/>
            </p:cNvSpPr>
            <p:nvPr>
              <p:custDataLst>
                <p:tags r:id="rId101"/>
              </p:custDataLst>
            </p:nvPr>
          </p:nvSpPr>
          <p:spPr bwMode="auto">
            <a:xfrm>
              <a:off x="5822269" y="4105368"/>
              <a:ext cx="6098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223" name="Rectangle 99">
              <a:extLst>
                <a:ext uri="{FF2B5EF4-FFF2-40B4-BE49-F238E27FC236}">
                  <a16:creationId xmlns:a16="http://schemas.microsoft.com/office/drawing/2014/main" id="{B39E58DE-3714-4878-ADB3-825E32028880}"/>
                </a:ext>
              </a:extLst>
            </p:cNvPr>
            <p:cNvSpPr>
              <a:spLocks noChangeArrowheads="1"/>
            </p:cNvSpPr>
            <p:nvPr>
              <p:custDataLst>
                <p:tags r:id="rId102"/>
              </p:custDataLst>
            </p:nvPr>
          </p:nvSpPr>
          <p:spPr bwMode="auto">
            <a:xfrm>
              <a:off x="5822269" y="4310149"/>
              <a:ext cx="14483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X</a:t>
              </a:r>
              <a:endParaRPr lang="en-US"/>
            </a:p>
          </p:txBody>
        </p:sp>
        <p:sp>
          <p:nvSpPr>
            <p:cNvPr id="239" name="Rectangle 26">
              <a:extLst>
                <a:ext uri="{FF2B5EF4-FFF2-40B4-BE49-F238E27FC236}">
                  <a16:creationId xmlns:a16="http://schemas.microsoft.com/office/drawing/2014/main" id="{41EFDF3D-0379-47DB-B561-30ECF49FD095}"/>
                </a:ext>
              </a:extLst>
            </p:cNvPr>
            <p:cNvSpPr>
              <a:spLocks noChangeArrowheads="1"/>
            </p:cNvSpPr>
            <p:nvPr>
              <p:custDataLst>
                <p:tags r:id="rId103"/>
              </p:custDataLst>
            </p:nvPr>
          </p:nvSpPr>
          <p:spPr bwMode="auto">
            <a:xfrm>
              <a:off x="6370312" y="2496815"/>
              <a:ext cx="390290" cy="2778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 sz="1400" b="1" dirty="0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40" name="Rectangle 27">
              <a:extLst>
                <a:ext uri="{FF2B5EF4-FFF2-40B4-BE49-F238E27FC236}">
                  <a16:creationId xmlns:a16="http://schemas.microsoft.com/office/drawing/2014/main" id="{26231F22-AB21-43CA-9235-C4B3BB1F0716}"/>
                </a:ext>
              </a:extLst>
            </p:cNvPr>
            <p:cNvSpPr>
              <a:spLocks noChangeArrowheads="1"/>
            </p:cNvSpPr>
            <p:nvPr>
              <p:custDataLst>
                <p:tags r:id="rId104"/>
              </p:custDataLst>
            </p:nvPr>
          </p:nvSpPr>
          <p:spPr bwMode="auto">
            <a:xfrm>
              <a:off x="6370312" y="2496815"/>
              <a:ext cx="390290" cy="277857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41" name="Rectangle 37">
              <a:extLst>
                <a:ext uri="{FF2B5EF4-FFF2-40B4-BE49-F238E27FC236}">
                  <a16:creationId xmlns:a16="http://schemas.microsoft.com/office/drawing/2014/main" id="{797F10CE-6D9A-4D5A-A42A-EC1DA39C80F0}"/>
                </a:ext>
              </a:extLst>
            </p:cNvPr>
            <p:cNvSpPr>
              <a:spLocks noChangeArrowheads="1"/>
            </p:cNvSpPr>
            <p:nvPr>
              <p:custDataLst>
                <p:tags r:id="rId105"/>
              </p:custDataLst>
            </p:nvPr>
          </p:nvSpPr>
          <p:spPr bwMode="auto">
            <a:xfrm>
              <a:off x="6370312" y="2952426"/>
              <a:ext cx="390290" cy="2778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 sz="1400" b="1" dirty="0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42" name="Rectangle 38">
              <a:extLst>
                <a:ext uri="{FF2B5EF4-FFF2-40B4-BE49-F238E27FC236}">
                  <a16:creationId xmlns:a16="http://schemas.microsoft.com/office/drawing/2014/main" id="{9DCE30A8-0F9F-4E5E-89DF-581AC774CFB5}"/>
                </a:ext>
              </a:extLst>
            </p:cNvPr>
            <p:cNvSpPr>
              <a:spLocks noChangeArrowheads="1"/>
            </p:cNvSpPr>
            <p:nvPr>
              <p:custDataLst>
                <p:tags r:id="rId106"/>
              </p:custDataLst>
            </p:nvPr>
          </p:nvSpPr>
          <p:spPr bwMode="auto">
            <a:xfrm>
              <a:off x="6370312" y="2952426"/>
              <a:ext cx="390290" cy="277856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43" name="Rectangle 39">
              <a:extLst>
                <a:ext uri="{FF2B5EF4-FFF2-40B4-BE49-F238E27FC236}">
                  <a16:creationId xmlns:a16="http://schemas.microsoft.com/office/drawing/2014/main" id="{365F9DE4-1C58-496E-907F-ECEEA1563E49}"/>
                </a:ext>
              </a:extLst>
            </p:cNvPr>
            <p:cNvSpPr>
              <a:spLocks noChangeArrowheads="1"/>
            </p:cNvSpPr>
            <p:nvPr>
              <p:custDataLst>
                <p:tags r:id="rId107"/>
              </p:custDataLst>
            </p:nvPr>
          </p:nvSpPr>
          <p:spPr bwMode="auto">
            <a:xfrm>
              <a:off x="6370312" y="3408040"/>
              <a:ext cx="390290" cy="2778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44" name="Rectangle 40">
              <a:extLst>
                <a:ext uri="{FF2B5EF4-FFF2-40B4-BE49-F238E27FC236}">
                  <a16:creationId xmlns:a16="http://schemas.microsoft.com/office/drawing/2014/main" id="{9829C02D-5BB6-425E-9D9C-A3214E33F6FF}"/>
                </a:ext>
              </a:extLst>
            </p:cNvPr>
            <p:cNvSpPr>
              <a:spLocks noChangeArrowheads="1"/>
            </p:cNvSpPr>
            <p:nvPr>
              <p:custDataLst>
                <p:tags r:id="rId108"/>
              </p:custDataLst>
            </p:nvPr>
          </p:nvSpPr>
          <p:spPr bwMode="auto">
            <a:xfrm>
              <a:off x="6370312" y="3408040"/>
              <a:ext cx="390290" cy="277857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45" name="Rectangle 41">
              <a:extLst>
                <a:ext uri="{FF2B5EF4-FFF2-40B4-BE49-F238E27FC236}">
                  <a16:creationId xmlns:a16="http://schemas.microsoft.com/office/drawing/2014/main" id="{5510CC05-2E3B-4BC0-8F97-DD786DAE1017}"/>
                </a:ext>
              </a:extLst>
            </p:cNvPr>
            <p:cNvSpPr>
              <a:spLocks noChangeArrowheads="1"/>
            </p:cNvSpPr>
            <p:nvPr>
              <p:custDataLst>
                <p:tags r:id="rId109"/>
              </p:custDataLst>
            </p:nvPr>
          </p:nvSpPr>
          <p:spPr bwMode="auto">
            <a:xfrm>
              <a:off x="6370312" y="3828369"/>
              <a:ext cx="390290" cy="26454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46" name="Rectangle 42">
              <a:extLst>
                <a:ext uri="{FF2B5EF4-FFF2-40B4-BE49-F238E27FC236}">
                  <a16:creationId xmlns:a16="http://schemas.microsoft.com/office/drawing/2014/main" id="{603AA443-09A4-49C3-81E9-5B3ABF6F9FD8}"/>
                </a:ext>
              </a:extLst>
            </p:cNvPr>
            <p:cNvSpPr>
              <a:spLocks noChangeArrowheads="1"/>
            </p:cNvSpPr>
            <p:nvPr>
              <p:custDataLst>
                <p:tags r:id="rId110"/>
              </p:custDataLst>
            </p:nvPr>
          </p:nvSpPr>
          <p:spPr bwMode="auto">
            <a:xfrm>
              <a:off x="6370312" y="3828369"/>
              <a:ext cx="390290" cy="264545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47" name="Rectangle 43">
              <a:extLst>
                <a:ext uri="{FF2B5EF4-FFF2-40B4-BE49-F238E27FC236}">
                  <a16:creationId xmlns:a16="http://schemas.microsoft.com/office/drawing/2014/main" id="{3C4F78FC-7F86-45F4-8E99-72E0159E86AF}"/>
                </a:ext>
              </a:extLst>
            </p:cNvPr>
            <p:cNvSpPr>
              <a:spLocks noChangeArrowheads="1"/>
            </p:cNvSpPr>
            <p:nvPr>
              <p:custDataLst>
                <p:tags r:id="rId111"/>
              </p:custDataLst>
            </p:nvPr>
          </p:nvSpPr>
          <p:spPr bwMode="auto">
            <a:xfrm>
              <a:off x="6370312" y="4310149"/>
              <a:ext cx="390290" cy="264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48" name="Rectangle 44">
              <a:extLst>
                <a:ext uri="{FF2B5EF4-FFF2-40B4-BE49-F238E27FC236}">
                  <a16:creationId xmlns:a16="http://schemas.microsoft.com/office/drawing/2014/main" id="{057CC5F2-CB2B-4D07-898C-24E420E6A6D4}"/>
                </a:ext>
              </a:extLst>
            </p:cNvPr>
            <p:cNvSpPr>
              <a:spLocks noChangeArrowheads="1"/>
            </p:cNvSpPr>
            <p:nvPr>
              <p:custDataLst>
                <p:tags r:id="rId112"/>
              </p:custDataLst>
            </p:nvPr>
          </p:nvSpPr>
          <p:spPr bwMode="auto">
            <a:xfrm>
              <a:off x="6370312" y="4310149"/>
              <a:ext cx="390290" cy="264546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 sz="1400" b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88" name="Rectangle 48">
              <a:extLst>
                <a:ext uri="{FF2B5EF4-FFF2-40B4-BE49-F238E27FC236}">
                  <a16:creationId xmlns:a16="http://schemas.microsoft.com/office/drawing/2014/main" id="{7D3A8724-2D6E-469A-90B3-5C18AC504E60}"/>
                </a:ext>
              </a:extLst>
            </p:cNvPr>
            <p:cNvSpPr>
              <a:spLocks noChangeArrowheads="1"/>
            </p:cNvSpPr>
            <p:nvPr>
              <p:custDataLst>
                <p:tags r:id="rId113"/>
              </p:custDataLst>
            </p:nvPr>
          </p:nvSpPr>
          <p:spPr bwMode="auto">
            <a:xfrm>
              <a:off x="7065514" y="2496815"/>
              <a:ext cx="1905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Helvetica" pitchFamily="34" charset="0"/>
                </a:rPr>
                <a:t>6 </a:t>
              </a:r>
              <a:endParaRPr lang="en-US" dirty="0"/>
            </a:p>
          </p:txBody>
        </p:sp>
        <p:sp>
          <p:nvSpPr>
            <p:cNvPr id="289" name="Rectangle 49">
              <a:extLst>
                <a:ext uri="{FF2B5EF4-FFF2-40B4-BE49-F238E27FC236}">
                  <a16:creationId xmlns:a16="http://schemas.microsoft.com/office/drawing/2014/main" id="{4FBD5442-040E-4FB2-A5B6-3B4214A04DAD}"/>
                </a:ext>
              </a:extLst>
            </p:cNvPr>
            <p:cNvSpPr>
              <a:spLocks noChangeArrowheads="1"/>
            </p:cNvSpPr>
            <p:nvPr>
              <p:custDataLst>
                <p:tags r:id="rId114"/>
              </p:custDataLst>
            </p:nvPr>
          </p:nvSpPr>
          <p:spPr bwMode="auto">
            <a:xfrm>
              <a:off x="7065514" y="2746196"/>
              <a:ext cx="635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290" name="Rectangle 50">
              <a:extLst>
                <a:ext uri="{FF2B5EF4-FFF2-40B4-BE49-F238E27FC236}">
                  <a16:creationId xmlns:a16="http://schemas.microsoft.com/office/drawing/2014/main" id="{606B2FB4-484E-4CF4-BB6D-29671F47E49B}"/>
                </a:ext>
              </a:extLst>
            </p:cNvPr>
            <p:cNvSpPr>
              <a:spLocks noChangeArrowheads="1"/>
            </p:cNvSpPr>
            <p:nvPr>
              <p:custDataLst>
                <p:tags r:id="rId115"/>
              </p:custDataLst>
            </p:nvPr>
          </p:nvSpPr>
          <p:spPr bwMode="auto">
            <a:xfrm>
              <a:off x="7065514" y="2952426"/>
              <a:ext cx="19236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Helvetica" pitchFamily="34" charset="0"/>
                </a:rPr>
                <a:t>7 </a:t>
              </a:r>
              <a:endParaRPr lang="en-US" dirty="0"/>
            </a:p>
          </p:txBody>
        </p:sp>
        <p:sp>
          <p:nvSpPr>
            <p:cNvPr id="291" name="Rectangle 51">
              <a:extLst>
                <a:ext uri="{FF2B5EF4-FFF2-40B4-BE49-F238E27FC236}">
                  <a16:creationId xmlns:a16="http://schemas.microsoft.com/office/drawing/2014/main" id="{9AC916B1-3929-4E0C-98F7-3430305BE168}"/>
                </a:ext>
              </a:extLst>
            </p:cNvPr>
            <p:cNvSpPr>
              <a:spLocks noChangeArrowheads="1"/>
            </p:cNvSpPr>
            <p:nvPr>
              <p:custDataLst>
                <p:tags r:id="rId116"/>
              </p:custDataLst>
            </p:nvPr>
          </p:nvSpPr>
          <p:spPr bwMode="auto">
            <a:xfrm>
              <a:off x="7065514" y="3201808"/>
              <a:ext cx="6350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292" name="Rectangle 52">
              <a:extLst>
                <a:ext uri="{FF2B5EF4-FFF2-40B4-BE49-F238E27FC236}">
                  <a16:creationId xmlns:a16="http://schemas.microsoft.com/office/drawing/2014/main" id="{7F912051-E658-4AF5-B0AC-0A776895FF91}"/>
                </a:ext>
              </a:extLst>
            </p:cNvPr>
            <p:cNvSpPr>
              <a:spLocks noChangeArrowheads="1"/>
            </p:cNvSpPr>
            <p:nvPr>
              <p:custDataLst>
                <p:tags r:id="rId117"/>
              </p:custDataLst>
            </p:nvPr>
          </p:nvSpPr>
          <p:spPr bwMode="auto">
            <a:xfrm>
              <a:off x="7065514" y="3408040"/>
              <a:ext cx="19236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Helvetica" pitchFamily="34" charset="0"/>
                </a:rPr>
                <a:t>6 </a:t>
              </a:r>
              <a:endParaRPr lang="en-US" dirty="0"/>
            </a:p>
          </p:txBody>
        </p:sp>
        <p:sp>
          <p:nvSpPr>
            <p:cNvPr id="293" name="Rectangle 53">
              <a:extLst>
                <a:ext uri="{FF2B5EF4-FFF2-40B4-BE49-F238E27FC236}">
                  <a16:creationId xmlns:a16="http://schemas.microsoft.com/office/drawing/2014/main" id="{C7DE6A16-7472-4DAB-AC43-2060BB584E09}"/>
                </a:ext>
              </a:extLst>
            </p:cNvPr>
            <p:cNvSpPr>
              <a:spLocks noChangeArrowheads="1"/>
            </p:cNvSpPr>
            <p:nvPr>
              <p:custDataLst>
                <p:tags r:id="rId118"/>
              </p:custDataLst>
            </p:nvPr>
          </p:nvSpPr>
          <p:spPr bwMode="auto">
            <a:xfrm>
              <a:off x="7065514" y="3657421"/>
              <a:ext cx="635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294" name="Rectangle 54">
              <a:extLst>
                <a:ext uri="{FF2B5EF4-FFF2-40B4-BE49-F238E27FC236}">
                  <a16:creationId xmlns:a16="http://schemas.microsoft.com/office/drawing/2014/main" id="{98F34088-7E95-4284-9A85-6C185A758E58}"/>
                </a:ext>
              </a:extLst>
            </p:cNvPr>
            <p:cNvSpPr>
              <a:spLocks noChangeArrowheads="1"/>
            </p:cNvSpPr>
            <p:nvPr>
              <p:custDataLst>
                <p:tags r:id="rId119"/>
              </p:custDataLst>
            </p:nvPr>
          </p:nvSpPr>
          <p:spPr bwMode="auto">
            <a:xfrm>
              <a:off x="7079940" y="3828369"/>
              <a:ext cx="19236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Helvetica" pitchFamily="34" charset="0"/>
                </a:rPr>
                <a:t>1 </a:t>
              </a:r>
              <a:endParaRPr lang="en-US" dirty="0"/>
            </a:p>
          </p:txBody>
        </p:sp>
        <p:sp>
          <p:nvSpPr>
            <p:cNvPr id="295" name="Rectangle 55">
              <a:extLst>
                <a:ext uri="{FF2B5EF4-FFF2-40B4-BE49-F238E27FC236}">
                  <a16:creationId xmlns:a16="http://schemas.microsoft.com/office/drawing/2014/main" id="{A455BAD3-F592-469C-8913-3D8F08C69548}"/>
                </a:ext>
              </a:extLst>
            </p:cNvPr>
            <p:cNvSpPr>
              <a:spLocks noChangeArrowheads="1"/>
            </p:cNvSpPr>
            <p:nvPr>
              <p:custDataLst>
                <p:tags r:id="rId120"/>
              </p:custDataLst>
            </p:nvPr>
          </p:nvSpPr>
          <p:spPr bwMode="auto">
            <a:xfrm>
              <a:off x="7065514" y="4113033"/>
              <a:ext cx="6350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296" name="Rectangle 56">
              <a:extLst>
                <a:ext uri="{FF2B5EF4-FFF2-40B4-BE49-F238E27FC236}">
                  <a16:creationId xmlns:a16="http://schemas.microsoft.com/office/drawing/2014/main" id="{F784CEB6-EB69-4034-AA47-1A7DC30E5631}"/>
                </a:ext>
              </a:extLst>
            </p:cNvPr>
            <p:cNvSpPr>
              <a:spLocks noChangeArrowheads="1"/>
            </p:cNvSpPr>
            <p:nvPr>
              <p:custDataLst>
                <p:tags r:id="rId121"/>
              </p:custDataLst>
            </p:nvPr>
          </p:nvSpPr>
          <p:spPr bwMode="auto">
            <a:xfrm>
              <a:off x="7065514" y="4310149"/>
              <a:ext cx="1270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Helvetica" pitchFamily="34" charset="0"/>
                </a:rPr>
                <a:t>1</a:t>
              </a:r>
              <a:endParaRPr lang="en-US" dirty="0"/>
            </a:p>
          </p:txBody>
        </p:sp>
        <p:sp>
          <p:nvSpPr>
            <p:cNvPr id="297" name="Rectangle 91">
              <a:extLst>
                <a:ext uri="{FF2B5EF4-FFF2-40B4-BE49-F238E27FC236}">
                  <a16:creationId xmlns:a16="http://schemas.microsoft.com/office/drawing/2014/main" id="{AD33055C-119B-483D-9389-C53A685D8960}"/>
                </a:ext>
              </a:extLst>
            </p:cNvPr>
            <p:cNvSpPr>
              <a:spLocks noChangeArrowheads="1"/>
            </p:cNvSpPr>
            <p:nvPr>
              <p:custDataLst>
                <p:tags r:id="rId122"/>
              </p:custDataLst>
            </p:nvPr>
          </p:nvSpPr>
          <p:spPr bwMode="auto">
            <a:xfrm>
              <a:off x="6857741" y="2496815"/>
              <a:ext cx="20581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X </a:t>
              </a:r>
              <a:endParaRPr lang="en-US"/>
            </a:p>
          </p:txBody>
        </p:sp>
        <p:sp>
          <p:nvSpPr>
            <p:cNvPr id="298" name="Rectangle 92">
              <a:extLst>
                <a:ext uri="{FF2B5EF4-FFF2-40B4-BE49-F238E27FC236}">
                  <a16:creationId xmlns:a16="http://schemas.microsoft.com/office/drawing/2014/main" id="{7C1ABD67-EA42-4EFF-A020-7552AF87B7AF}"/>
                </a:ext>
              </a:extLst>
            </p:cNvPr>
            <p:cNvSpPr>
              <a:spLocks noChangeArrowheads="1"/>
            </p:cNvSpPr>
            <p:nvPr>
              <p:custDataLst>
                <p:tags r:id="rId123"/>
              </p:custDataLst>
            </p:nvPr>
          </p:nvSpPr>
          <p:spPr bwMode="auto">
            <a:xfrm>
              <a:off x="6857741" y="2742364"/>
              <a:ext cx="6098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299" name="Rectangle 93">
              <a:extLst>
                <a:ext uri="{FF2B5EF4-FFF2-40B4-BE49-F238E27FC236}">
                  <a16:creationId xmlns:a16="http://schemas.microsoft.com/office/drawing/2014/main" id="{3D249737-AF18-452A-B6DC-26FB6844D664}"/>
                </a:ext>
              </a:extLst>
            </p:cNvPr>
            <p:cNvSpPr>
              <a:spLocks noChangeArrowheads="1"/>
            </p:cNvSpPr>
            <p:nvPr>
              <p:custDataLst>
                <p:tags r:id="rId124"/>
              </p:custDataLst>
            </p:nvPr>
          </p:nvSpPr>
          <p:spPr bwMode="auto">
            <a:xfrm>
              <a:off x="6857741" y="2952426"/>
              <a:ext cx="20581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Helvetica" pitchFamily="34" charset="0"/>
                </a:rPr>
                <a:t>X </a:t>
              </a:r>
              <a:endParaRPr lang="en-US" dirty="0"/>
            </a:p>
          </p:txBody>
        </p:sp>
        <p:sp>
          <p:nvSpPr>
            <p:cNvPr id="300" name="Rectangle 94">
              <a:extLst>
                <a:ext uri="{FF2B5EF4-FFF2-40B4-BE49-F238E27FC236}">
                  <a16:creationId xmlns:a16="http://schemas.microsoft.com/office/drawing/2014/main" id="{957AA240-4502-4945-9F30-AEFC754504FD}"/>
                </a:ext>
              </a:extLst>
            </p:cNvPr>
            <p:cNvSpPr>
              <a:spLocks noChangeArrowheads="1"/>
            </p:cNvSpPr>
            <p:nvPr>
              <p:custDataLst>
                <p:tags r:id="rId125"/>
              </p:custDataLst>
            </p:nvPr>
          </p:nvSpPr>
          <p:spPr bwMode="auto">
            <a:xfrm>
              <a:off x="6857741" y="3197975"/>
              <a:ext cx="6098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301" name="Rectangle 95">
              <a:extLst>
                <a:ext uri="{FF2B5EF4-FFF2-40B4-BE49-F238E27FC236}">
                  <a16:creationId xmlns:a16="http://schemas.microsoft.com/office/drawing/2014/main" id="{013BBC63-B075-4548-85AF-77AABEA8B380}"/>
                </a:ext>
              </a:extLst>
            </p:cNvPr>
            <p:cNvSpPr>
              <a:spLocks noChangeArrowheads="1"/>
            </p:cNvSpPr>
            <p:nvPr>
              <p:custDataLst>
                <p:tags r:id="rId126"/>
              </p:custDataLst>
            </p:nvPr>
          </p:nvSpPr>
          <p:spPr bwMode="auto">
            <a:xfrm>
              <a:off x="6857741" y="3408040"/>
              <a:ext cx="20581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X </a:t>
              </a:r>
              <a:endParaRPr lang="en-US"/>
            </a:p>
          </p:txBody>
        </p:sp>
        <p:sp>
          <p:nvSpPr>
            <p:cNvPr id="302" name="Rectangle 96">
              <a:extLst>
                <a:ext uri="{FF2B5EF4-FFF2-40B4-BE49-F238E27FC236}">
                  <a16:creationId xmlns:a16="http://schemas.microsoft.com/office/drawing/2014/main" id="{854A30D6-F8D1-4B21-91CE-CF631E576725}"/>
                </a:ext>
              </a:extLst>
            </p:cNvPr>
            <p:cNvSpPr>
              <a:spLocks noChangeArrowheads="1"/>
            </p:cNvSpPr>
            <p:nvPr>
              <p:custDataLst>
                <p:tags r:id="rId127"/>
              </p:custDataLst>
            </p:nvPr>
          </p:nvSpPr>
          <p:spPr bwMode="auto">
            <a:xfrm>
              <a:off x="6857741" y="3653589"/>
              <a:ext cx="6098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303" name="Rectangle 97">
              <a:extLst>
                <a:ext uri="{FF2B5EF4-FFF2-40B4-BE49-F238E27FC236}">
                  <a16:creationId xmlns:a16="http://schemas.microsoft.com/office/drawing/2014/main" id="{83780A77-CF23-4AEA-9850-FCEDBFB1B104}"/>
                </a:ext>
              </a:extLst>
            </p:cNvPr>
            <p:cNvSpPr>
              <a:spLocks noChangeArrowheads="1"/>
            </p:cNvSpPr>
            <p:nvPr>
              <p:custDataLst>
                <p:tags r:id="rId128"/>
              </p:custDataLst>
            </p:nvPr>
          </p:nvSpPr>
          <p:spPr bwMode="auto">
            <a:xfrm>
              <a:off x="6857741" y="3828369"/>
              <a:ext cx="20581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X </a:t>
              </a:r>
              <a:endParaRPr lang="en-US"/>
            </a:p>
          </p:txBody>
        </p:sp>
        <p:sp>
          <p:nvSpPr>
            <p:cNvPr id="304" name="Rectangle 98">
              <a:extLst>
                <a:ext uri="{FF2B5EF4-FFF2-40B4-BE49-F238E27FC236}">
                  <a16:creationId xmlns:a16="http://schemas.microsoft.com/office/drawing/2014/main" id="{8D21AF01-ABD6-4EB9-9CDD-C4276847FC13}"/>
                </a:ext>
              </a:extLst>
            </p:cNvPr>
            <p:cNvSpPr>
              <a:spLocks noChangeArrowheads="1"/>
            </p:cNvSpPr>
            <p:nvPr>
              <p:custDataLst>
                <p:tags r:id="rId129"/>
              </p:custDataLst>
            </p:nvPr>
          </p:nvSpPr>
          <p:spPr bwMode="auto">
            <a:xfrm>
              <a:off x="6857741" y="4109200"/>
              <a:ext cx="6098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 </a:t>
              </a:r>
              <a:endParaRPr lang="en-US"/>
            </a:p>
          </p:txBody>
        </p:sp>
        <p:sp>
          <p:nvSpPr>
            <p:cNvPr id="305" name="Rectangle 99">
              <a:extLst>
                <a:ext uri="{FF2B5EF4-FFF2-40B4-BE49-F238E27FC236}">
                  <a16:creationId xmlns:a16="http://schemas.microsoft.com/office/drawing/2014/main" id="{79FB2D72-1E3F-4688-A3BE-6F100961A6D4}"/>
                </a:ext>
              </a:extLst>
            </p:cNvPr>
            <p:cNvSpPr>
              <a:spLocks noChangeArrowheads="1"/>
            </p:cNvSpPr>
            <p:nvPr>
              <p:custDataLst>
                <p:tags r:id="rId130"/>
              </p:custDataLst>
            </p:nvPr>
          </p:nvSpPr>
          <p:spPr bwMode="auto">
            <a:xfrm>
              <a:off x="6857741" y="4310149"/>
              <a:ext cx="14483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Helvetica" pitchFamily="34" charset="0"/>
                </a:rPr>
                <a:t>X</a:t>
              </a:r>
              <a:endParaRPr lang="en-US"/>
            </a:p>
          </p:txBody>
        </p:sp>
      </p:grpSp>
      <p:sp>
        <p:nvSpPr>
          <p:cNvPr id="145" name="Rectangle 45">
            <a:extLst>
              <a:ext uri="{FF2B5EF4-FFF2-40B4-BE49-F238E27FC236}">
                <a16:creationId xmlns:a16="http://schemas.microsoft.com/office/drawing/2014/main" id="{B4EE693F-25A9-4971-958E-247AF8D540A7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120172" y="2068599"/>
            <a:ext cx="98344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fr-CA" u="sng" dirty="0">
                <a:solidFill>
                  <a:srgbClr val="000000"/>
                </a:solidFill>
                <a:latin typeface="Helvetica" pitchFamily="34" charset="0"/>
              </a:rPr>
              <a:t>complexe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684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Pourquoi les métriques</a:t>
            </a:r>
            <a:r>
              <a:rPr lang="en-CA" dirty="0"/>
              <a:t>?</a:t>
            </a:r>
            <a:endParaRPr lang="en-US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20462609-6965-498A-BE38-19A435FEED8C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Citation de Lord Kelvin: </a:t>
            </a:r>
          </a:p>
          <a:p>
            <a:pPr marL="457200" lvl="1" indent="0" algn="ctr">
              <a:buNone/>
            </a:pPr>
            <a:r>
              <a:rPr lang="en-CA" i="1" dirty="0"/>
              <a:t>«</a:t>
            </a:r>
            <a:r>
              <a:rPr lang="fr-CA" i="1" dirty="0"/>
              <a:t>Lorsque vous pouvez mesurer ce dont vous parlez et le quantifier, vous connaissez quelque chose à son sujet; mais si vous ne le pouvez pas, votre connaissance est maigre et insatisfaisante: c’est peut-être le début de la connaissance, mais dans vos pensées, vous avez à peine progressé jusqu’au stade de la science » </a:t>
            </a:r>
          </a:p>
          <a:p>
            <a:endParaRPr lang="fr-CA" dirty="0"/>
          </a:p>
        </p:txBody>
      </p:sp>
      <p:sp>
        <p:nvSpPr>
          <p:cNvPr id="18435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05DF23B8-DAD3-4A71-BE3A-68990F1040AB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18437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1000" y="609600"/>
            <a:ext cx="82296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sz="17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7E40473-AD60-4848-B9BA-A8CF34910AB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4734196"/>
            <a:ext cx="1579984" cy="197497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414647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FP - Pondération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1D13C39-720F-4767-B4A2-9B6B5C94D72E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dirty="0"/>
              <a:t>Les composantes du calcul sont pondérées</a:t>
            </a:r>
          </a:p>
          <a:p>
            <a:pPr lvl="1"/>
            <a:r>
              <a:rPr lang="fr-CA" dirty="0"/>
              <a:t>simple (</a:t>
            </a:r>
            <a:r>
              <a:rPr lang="fr-CA" dirty="0" err="1"/>
              <a:t>low</a:t>
            </a:r>
            <a:r>
              <a:rPr lang="fr-CA" dirty="0"/>
              <a:t>)</a:t>
            </a:r>
          </a:p>
          <a:p>
            <a:pPr lvl="1"/>
            <a:r>
              <a:rPr lang="fr-CA" dirty="0"/>
              <a:t>moyen (</a:t>
            </a:r>
            <a:r>
              <a:rPr lang="fr-CA" dirty="0" err="1"/>
              <a:t>average</a:t>
            </a:r>
            <a:r>
              <a:rPr lang="fr-CA" dirty="0"/>
              <a:t>)</a:t>
            </a:r>
          </a:p>
          <a:p>
            <a:pPr lvl="1"/>
            <a:r>
              <a:rPr lang="fr-CA" dirty="0"/>
              <a:t>complexe (high)</a:t>
            </a:r>
          </a:p>
          <a:p>
            <a:r>
              <a:rPr lang="fr-CA" dirty="0"/>
              <a:t>Heuristiques de pondération</a:t>
            </a:r>
          </a:p>
          <a:p>
            <a:pPr lvl="1"/>
            <a:r>
              <a:rPr lang="fr-CA" dirty="0"/>
              <a:t>basées sur le nombre de DET, FTR et RET</a:t>
            </a:r>
          </a:p>
          <a:p>
            <a:pPr lvl="1"/>
            <a:r>
              <a:rPr lang="fr-CA" dirty="0"/>
              <a:t>selon l’item considéré</a:t>
            </a:r>
          </a:p>
          <a:p>
            <a:endParaRPr lang="fr-CA" dirty="0"/>
          </a:p>
        </p:txBody>
      </p:sp>
      <p:sp>
        <p:nvSpPr>
          <p:cNvPr id="8195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F05F51D4-AF87-4C43-8061-DC8E6A985546}" type="slidenum">
              <a:rPr lang="en-US" altLang="en-US" smtClean="0"/>
              <a:pPr/>
              <a:t>30</a:t>
            </a:fld>
            <a:endParaRPr lang="en-US" altLang="en-US" dirty="0"/>
          </a:p>
        </p:txBody>
      </p:sp>
      <p:sp>
        <p:nvSpPr>
          <p:cNvPr id="8197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95288" y="1089025"/>
            <a:ext cx="82296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sz="20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284A400-E80F-4C5A-858E-5BB64A3D6D1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6" y="5635830"/>
            <a:ext cx="2065768" cy="10760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7364D7-F590-480D-B588-4C852622045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043608" y="5635830"/>
            <a:ext cx="900100" cy="720520"/>
          </a:xfrm>
          <a:prstGeom prst="rect">
            <a:avLst/>
          </a:prstGeom>
          <a:solidFill>
            <a:srgbClr val="FFFF00">
              <a:alpha val="62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8678732" cy="1143000"/>
          </a:xfrm>
        </p:spPr>
        <p:txBody>
          <a:bodyPr>
            <a:normAutofit/>
          </a:bodyPr>
          <a:lstStyle/>
          <a:p>
            <a:r>
              <a:rPr lang="fr-CA" dirty="0"/>
              <a:t>FP - Pondération - Entrée externe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E475337-76CF-4FD3-B996-EABDB33B9233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dirty="0"/>
              <a:t>Basée sur le nombre de</a:t>
            </a:r>
          </a:p>
          <a:p>
            <a:pPr lvl="1"/>
            <a:r>
              <a:rPr lang="fr-CA" dirty="0"/>
              <a:t>types d’éléments de données (DET)</a:t>
            </a:r>
          </a:p>
          <a:p>
            <a:pPr lvl="1"/>
            <a:r>
              <a:rPr lang="fr-CA" dirty="0"/>
              <a:t>types de fichiers référencés (FTR)</a:t>
            </a:r>
          </a:p>
          <a:p>
            <a:endParaRPr lang="fr-CA" dirty="0"/>
          </a:p>
        </p:txBody>
      </p:sp>
      <p:sp>
        <p:nvSpPr>
          <p:cNvPr id="9219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62464802-CD61-4F45-8E87-5A9B31C8D306}" type="slidenum">
              <a:rPr lang="en-US" altLang="en-US" smtClean="0"/>
              <a:pPr/>
              <a:t>31</a:t>
            </a:fld>
            <a:endParaRPr lang="en-US" altLang="en-US"/>
          </a:p>
        </p:txBody>
      </p:sp>
      <p:sp>
        <p:nvSpPr>
          <p:cNvPr id="9221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95288" y="1089025"/>
            <a:ext cx="82296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sz="2400" dirty="0"/>
          </a:p>
        </p:txBody>
      </p:sp>
      <p:pic>
        <p:nvPicPr>
          <p:cNvPr id="9222" name="Picture 5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30" y="2937743"/>
            <a:ext cx="7056412" cy="279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C961F8F-E411-40F0-8907-8B1B86BE9BC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6" y="5635830"/>
            <a:ext cx="2065768" cy="10760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2E415D7-C0FF-4D6B-BC50-01A77D527EB5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20446" y="5769259"/>
            <a:ext cx="2003282" cy="148669"/>
          </a:xfrm>
          <a:prstGeom prst="rect">
            <a:avLst/>
          </a:prstGeom>
          <a:solidFill>
            <a:srgbClr val="FFFF00">
              <a:alpha val="62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8807896" cy="1143000"/>
          </a:xfrm>
        </p:spPr>
        <p:txBody>
          <a:bodyPr>
            <a:normAutofit/>
          </a:bodyPr>
          <a:lstStyle/>
          <a:p>
            <a:r>
              <a:rPr lang="fr-CA" dirty="0"/>
              <a:t>FP - Pondération - Sortie externe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5DBA985-B7C1-451D-8868-79F7C933E629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dirty="0"/>
              <a:t>Basée sur le nombre de</a:t>
            </a:r>
          </a:p>
          <a:p>
            <a:pPr lvl="1"/>
            <a:r>
              <a:rPr lang="fr-CA" dirty="0"/>
              <a:t>types d’éléments de données (DET) </a:t>
            </a:r>
          </a:p>
          <a:p>
            <a:pPr lvl="1"/>
            <a:r>
              <a:rPr lang="fr-CA" dirty="0"/>
              <a:t>types de fichiers référencés (FTR)</a:t>
            </a:r>
          </a:p>
          <a:p>
            <a:endParaRPr lang="fr-CA" dirty="0"/>
          </a:p>
        </p:txBody>
      </p:sp>
      <p:sp>
        <p:nvSpPr>
          <p:cNvPr id="10243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F203B8C-FA18-49E2-B104-4838AA453627}" type="slidenum">
              <a:rPr lang="en-US" altLang="en-US" smtClean="0"/>
              <a:pPr/>
              <a:t>32</a:t>
            </a:fld>
            <a:endParaRPr lang="en-US" altLang="en-US"/>
          </a:p>
        </p:txBody>
      </p:sp>
      <p:sp>
        <p:nvSpPr>
          <p:cNvPr id="10245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95288" y="1089025"/>
            <a:ext cx="82296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sz="2400" dirty="0"/>
          </a:p>
        </p:txBody>
      </p:sp>
      <p:pic>
        <p:nvPicPr>
          <p:cNvPr id="10246" name="Picture 5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981176"/>
            <a:ext cx="7224761" cy="2663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CEC798A-C0CD-434C-9F0C-00E22AFEC48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6" y="5635830"/>
            <a:ext cx="2065768" cy="10760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50BC2E4-6A9F-4D99-8BDF-4D6BE9793808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20446" y="5877272"/>
            <a:ext cx="2065768" cy="164998"/>
          </a:xfrm>
          <a:prstGeom prst="rect">
            <a:avLst/>
          </a:prstGeom>
          <a:solidFill>
            <a:srgbClr val="FFFF00">
              <a:alpha val="62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8987916" cy="1143000"/>
          </a:xfrm>
        </p:spPr>
        <p:txBody>
          <a:bodyPr>
            <a:normAutofit/>
          </a:bodyPr>
          <a:lstStyle/>
          <a:p>
            <a:r>
              <a:rPr lang="fr-CA" dirty="0"/>
              <a:t>FP - Pondération - Requête externe 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1408C31-2CF5-4679-BA66-32C9FA7DCFE1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dirty="0"/>
              <a:t>Basée sur le nombre de </a:t>
            </a:r>
          </a:p>
          <a:p>
            <a:pPr lvl="1"/>
            <a:r>
              <a:rPr lang="fr-CA" dirty="0"/>
              <a:t>types d’éléments de données (DET) </a:t>
            </a:r>
          </a:p>
          <a:p>
            <a:pPr lvl="1"/>
            <a:r>
              <a:rPr lang="fr-CA" dirty="0"/>
              <a:t>types de fichiers référencés (FTR)</a:t>
            </a:r>
          </a:p>
          <a:p>
            <a:endParaRPr lang="fr-CA" dirty="0"/>
          </a:p>
        </p:txBody>
      </p:sp>
      <p:sp>
        <p:nvSpPr>
          <p:cNvPr id="11267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76BBAE01-26B9-4E5C-9674-0847C376A748}" type="slidenum">
              <a:rPr lang="en-US" altLang="en-US" smtClean="0"/>
              <a:pPr/>
              <a:t>33</a:t>
            </a:fld>
            <a:endParaRPr lang="en-US" altLang="en-US"/>
          </a:p>
        </p:txBody>
      </p:sp>
      <p:sp>
        <p:nvSpPr>
          <p:cNvPr id="11269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95288" y="1089025"/>
            <a:ext cx="82296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sz="2400" dirty="0"/>
          </a:p>
        </p:txBody>
      </p:sp>
      <p:pic>
        <p:nvPicPr>
          <p:cNvPr id="11270" name="Picture 5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" t="2962"/>
          <a:stretch/>
        </p:blipFill>
        <p:spPr bwMode="auto">
          <a:xfrm>
            <a:off x="1009596" y="3179931"/>
            <a:ext cx="7124808" cy="223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1BD0DCF-640B-4E8D-9279-02294648301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6" y="5635830"/>
            <a:ext cx="2065768" cy="10760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E5F147-B4BB-4186-A0E8-C4BC4B940D71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37822" y="5994776"/>
            <a:ext cx="2048392" cy="170528"/>
          </a:xfrm>
          <a:prstGeom prst="rect">
            <a:avLst/>
          </a:prstGeom>
          <a:solidFill>
            <a:srgbClr val="FFFF00">
              <a:alpha val="62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fr-CA" dirty="0"/>
              <a:t>FP - Pondération -  Fichier logique interne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1C7CFA6-BBFA-4076-B716-27CB53527E02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dirty="0"/>
              <a:t>Basée sur le nombre de </a:t>
            </a:r>
          </a:p>
          <a:p>
            <a:pPr lvl="1"/>
            <a:r>
              <a:rPr lang="fr-CA" dirty="0"/>
              <a:t>types d’éléments de données (DET) </a:t>
            </a:r>
          </a:p>
          <a:p>
            <a:pPr lvl="1"/>
            <a:r>
              <a:rPr lang="fr-CA" dirty="0"/>
              <a:t>types d’enregistrements (RET)</a:t>
            </a:r>
          </a:p>
          <a:p>
            <a:endParaRPr lang="fr-CA" dirty="0"/>
          </a:p>
        </p:txBody>
      </p:sp>
      <p:sp>
        <p:nvSpPr>
          <p:cNvPr id="12291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A28B0541-A0A4-4A21-A965-365B6B856409}" type="slidenum">
              <a:rPr lang="en-US" altLang="en-US" smtClean="0"/>
              <a:pPr/>
              <a:t>34</a:t>
            </a:fld>
            <a:endParaRPr lang="en-US" altLang="en-US"/>
          </a:p>
        </p:txBody>
      </p:sp>
      <p:sp>
        <p:nvSpPr>
          <p:cNvPr id="12293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95288" y="1089025"/>
            <a:ext cx="82296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sz="2400" dirty="0"/>
          </a:p>
        </p:txBody>
      </p:sp>
      <p:pic>
        <p:nvPicPr>
          <p:cNvPr id="12294" name="Picture 5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81" y="2979959"/>
            <a:ext cx="7488238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EDAA415-8691-4A1F-850D-EF52EF080A5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6" y="5635830"/>
            <a:ext cx="2065768" cy="10760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823EA5D-637F-4046-8509-93BE3C3824A8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43804" y="6094396"/>
            <a:ext cx="2042409" cy="186278"/>
          </a:xfrm>
          <a:prstGeom prst="rect">
            <a:avLst/>
          </a:prstGeom>
          <a:solidFill>
            <a:srgbClr val="FFFF00">
              <a:alpha val="62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8915400" cy="1143000"/>
          </a:xfrm>
        </p:spPr>
        <p:txBody>
          <a:bodyPr>
            <a:noAutofit/>
          </a:bodyPr>
          <a:lstStyle/>
          <a:p>
            <a:r>
              <a:rPr lang="fr-CA" sz="3600" dirty="0"/>
              <a:t>FP - Pondération -  Fichier d’interface externe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AC55120-C29D-40E2-85E7-C6026F91C09F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dirty="0"/>
              <a:t>Basée sur le nombre de </a:t>
            </a:r>
          </a:p>
          <a:p>
            <a:pPr lvl="1"/>
            <a:r>
              <a:rPr lang="fr-CA" dirty="0"/>
              <a:t>types d’éléments de données (DET)</a:t>
            </a:r>
          </a:p>
          <a:p>
            <a:pPr lvl="1"/>
            <a:r>
              <a:rPr lang="fr-CA" dirty="0"/>
              <a:t>types d’enregistrements (RET)</a:t>
            </a:r>
          </a:p>
          <a:p>
            <a:endParaRPr lang="fr-CA" dirty="0"/>
          </a:p>
        </p:txBody>
      </p:sp>
      <p:sp>
        <p:nvSpPr>
          <p:cNvPr id="13315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917E608-C41A-4F30-BEDE-A6856993172F}" type="slidenum">
              <a:rPr lang="en-US" altLang="en-US" smtClean="0"/>
              <a:pPr/>
              <a:t>35</a:t>
            </a:fld>
            <a:endParaRPr lang="en-US" altLang="en-US"/>
          </a:p>
        </p:txBody>
      </p:sp>
      <p:sp>
        <p:nvSpPr>
          <p:cNvPr id="13317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95288" y="1089025"/>
            <a:ext cx="82296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sz="2400" dirty="0"/>
          </a:p>
        </p:txBody>
      </p:sp>
      <p:pic>
        <p:nvPicPr>
          <p:cNvPr id="13318" name="Picture 5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2" y="3066088"/>
            <a:ext cx="6911975" cy="248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5ADF364-7FE1-4A29-AED7-E737E7BE97E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6" y="5635831"/>
            <a:ext cx="2065768" cy="10760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B88A3A2-49C2-4049-ADA6-E71F4C22D919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20446" y="6201171"/>
            <a:ext cx="2065768" cy="178591"/>
          </a:xfrm>
          <a:prstGeom prst="rect">
            <a:avLst/>
          </a:prstGeom>
          <a:solidFill>
            <a:srgbClr val="FFFF00">
              <a:alpha val="62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8678732" cy="1143000"/>
          </a:xfrm>
        </p:spPr>
        <p:txBody>
          <a:bodyPr>
            <a:normAutofit fontScale="90000"/>
          </a:bodyPr>
          <a:lstStyle/>
          <a:p>
            <a:r>
              <a:rPr lang="fr-CA" dirty="0"/>
              <a:t>FP - Facteur d’ajustement </a:t>
            </a:r>
            <a:br>
              <a:rPr lang="fr-CA" dirty="0"/>
            </a:br>
            <a:r>
              <a:rPr lang="fr-CA" dirty="0"/>
              <a:t>(VAF, Value </a:t>
            </a:r>
            <a:r>
              <a:rPr lang="fr-CA" dirty="0" err="1"/>
              <a:t>Adjustment</a:t>
            </a:r>
            <a:r>
              <a:rPr lang="fr-CA" dirty="0"/>
              <a:t> Factor) 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30BF82E-D3D1-42D3-9AA1-7E6967650358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28600" y="1403874"/>
            <a:ext cx="8843900" cy="4876800"/>
          </a:xfrm>
        </p:spPr>
        <p:txBody>
          <a:bodyPr>
            <a:normAutofit/>
          </a:bodyPr>
          <a:lstStyle/>
          <a:p>
            <a:r>
              <a:rPr lang="fr-CA" dirty="0"/>
              <a:t>Basé sur 14 caractéristiques d’un système</a:t>
            </a:r>
          </a:p>
          <a:p>
            <a:r>
              <a:rPr lang="fr-CA" dirty="0"/>
              <a:t>Déterminant leur degré d’influence (DI)</a:t>
            </a:r>
          </a:p>
          <a:p>
            <a:r>
              <a:rPr lang="fr-CA" dirty="0"/>
              <a:t>Facteur d’ajustement = 0.65 + (0.01 * </a:t>
            </a:r>
            <a:r>
              <a:rPr lang="fr-CA" dirty="0">
                <a:sym typeface="Symbol" pitchFamily="18" charset="2"/>
              </a:rPr>
              <a:t> </a:t>
            </a:r>
            <a:r>
              <a:rPr lang="fr-CA" dirty="0" err="1">
                <a:sym typeface="Symbol" pitchFamily="18" charset="2"/>
              </a:rPr>
              <a:t>DIs</a:t>
            </a:r>
            <a:r>
              <a:rPr lang="fr-CA" dirty="0"/>
              <a:t>)	</a:t>
            </a:r>
          </a:p>
          <a:p>
            <a:endParaRPr lang="fr-CA" dirty="0"/>
          </a:p>
        </p:txBody>
      </p:sp>
      <p:sp>
        <p:nvSpPr>
          <p:cNvPr id="15363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34AF775-7EC7-4607-949C-BF70E1B6DBDA}" type="slidenum">
              <a:rPr lang="en-US" altLang="en-US" smtClean="0"/>
              <a:pPr/>
              <a:t>36</a:t>
            </a:fld>
            <a:endParaRPr lang="en-US" altLang="en-US"/>
          </a:p>
        </p:txBody>
      </p:sp>
      <p:sp>
        <p:nvSpPr>
          <p:cNvPr id="15365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95288" y="944563"/>
            <a:ext cx="8229600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sz="20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1F1E795-B9B1-43F6-96D4-359A6A0CDDD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6" y="5635830"/>
            <a:ext cx="2065768" cy="10760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65C8464-77F1-49DA-84F0-04BDD0D351C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28600" y="6453336"/>
            <a:ext cx="1957614" cy="98531"/>
          </a:xfrm>
          <a:prstGeom prst="rect">
            <a:avLst/>
          </a:prstGeom>
          <a:solidFill>
            <a:srgbClr val="FFFF00">
              <a:alpha val="62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E0BABF0-E9EA-41F9-9BF3-2251304E07E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3674515"/>
            <a:ext cx="2502411" cy="250241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1F604F9-4927-4E6C-864C-15A8EA7D6304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2294520" y="6420914"/>
            <a:ext cx="4712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>
                <a:sym typeface="Symbol" pitchFamily="18" charset="2"/>
              </a:rPr>
              <a:t> 1+2+ 3+ 4+5+6+7+8+9+10+11+12+13+14</a:t>
            </a:r>
            <a:endParaRPr lang="fr-C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FD7292-A1B2-4303-B55C-B230D1DB53E8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2294368" y="6507049"/>
            <a:ext cx="4581888" cy="204796"/>
          </a:xfrm>
          <a:prstGeom prst="rect">
            <a:avLst/>
          </a:prstGeom>
          <a:solidFill>
            <a:srgbClr val="FFFF00">
              <a:alpha val="62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fr-CA" dirty="0"/>
              <a:t>FP – VAF - Caractéristiques du système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8A1827EB-133C-44CE-8299-578DEF4F301C}"/>
              </a:ext>
            </a:extLst>
          </p:cNvPr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228600" y="1798637"/>
            <a:ext cx="5315508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CA" sz="2400" dirty="0"/>
              <a:t>Transmission  de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CA" sz="2400" dirty="0"/>
              <a:t>Système distribué</a:t>
            </a:r>
          </a:p>
          <a:p>
            <a:pPr marL="514350" indent="-514350">
              <a:buFont typeface="+mj-lt"/>
              <a:buAutoNum type="arabicPeriod"/>
            </a:pPr>
            <a:r>
              <a:rPr lang="fr-CA" sz="2400" dirty="0"/>
              <a:t>Contrainte de performance</a:t>
            </a:r>
          </a:p>
          <a:p>
            <a:pPr marL="514350" indent="-514350">
              <a:buFont typeface="+mj-lt"/>
              <a:buAutoNum type="arabicPeriod"/>
            </a:pPr>
            <a:r>
              <a:rPr lang="fr-CA" sz="2400" dirty="0"/>
              <a:t>Configuration </a:t>
            </a:r>
            <a:r>
              <a:rPr lang="fr-CA" sz="2400"/>
              <a:t>à utilisation </a:t>
            </a:r>
            <a:r>
              <a:rPr lang="fr-CA" sz="2400" dirty="0"/>
              <a:t>intensive</a:t>
            </a:r>
          </a:p>
          <a:p>
            <a:pPr marL="514350" indent="-514350">
              <a:buFont typeface="+mj-lt"/>
              <a:buAutoNum type="arabicPeriod"/>
            </a:pPr>
            <a:r>
              <a:rPr lang="fr-CA" sz="2400" dirty="0"/>
              <a:t>Taux de transactions</a:t>
            </a:r>
          </a:p>
          <a:p>
            <a:pPr marL="514350" indent="-514350">
              <a:buFont typeface="+mj-lt"/>
              <a:buAutoNum type="arabicPeriod"/>
            </a:pPr>
            <a:r>
              <a:rPr lang="fr-CA" sz="2400" dirty="0"/>
              <a:t>Saisie interactive</a:t>
            </a:r>
          </a:p>
          <a:p>
            <a:pPr marL="514350" indent="-514350">
              <a:buFont typeface="+mj-lt"/>
              <a:buAutoNum type="arabicPeriod"/>
            </a:pPr>
            <a:r>
              <a:rPr lang="fr-CA" sz="2400" dirty="0"/>
              <a:t>Convivialité</a:t>
            </a:r>
          </a:p>
          <a:p>
            <a:endParaRPr lang="fr-CA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B3C5A20-DB76-43D9-AD9A-4AA75E5A442F}"/>
              </a:ext>
            </a:extLst>
          </p:cNvPr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40132" y="3446463"/>
            <a:ext cx="42672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8"/>
            </a:pPr>
            <a:r>
              <a:rPr lang="fr-CA" sz="2400" dirty="0"/>
              <a:t>Mise à jour en temps réel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fr-CA" sz="2400" dirty="0"/>
              <a:t>Complexité des traitements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fr-CA" sz="2400" dirty="0"/>
              <a:t>Réutilisation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fr-CA" sz="2400" dirty="0"/>
              <a:t>Facilité d’installation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fr-CA" sz="2400" dirty="0"/>
              <a:t>Facilité d’exploitation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fr-CA" sz="2400" dirty="0"/>
              <a:t>Portabilité du système	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fr-CA" sz="2400" dirty="0"/>
              <a:t>Facilité de modification</a:t>
            </a:r>
          </a:p>
          <a:p>
            <a:endParaRPr lang="fr-CA" dirty="0"/>
          </a:p>
        </p:txBody>
      </p:sp>
      <p:sp>
        <p:nvSpPr>
          <p:cNvPr id="16387" name="Espace réservé du numéro de diapositive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6B8BBA03-566D-4991-8D9D-D20664656804}" type="slidenum">
              <a:rPr lang="en-US" altLang="en-US" smtClean="0"/>
              <a:pPr/>
              <a:t>37</a:t>
            </a:fld>
            <a:endParaRPr lang="en-US" altLang="en-US" dirty="0"/>
          </a:p>
        </p:txBody>
      </p:sp>
      <p:sp>
        <p:nvSpPr>
          <p:cNvPr id="16389" name="Rectangle 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23850" y="836613"/>
            <a:ext cx="8229600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sz="24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A40927B-B6F9-4C4F-AD59-250B8A112AC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6" y="5635830"/>
            <a:ext cx="2065768" cy="10760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AB68480-0D5B-4F45-BBBA-7692C7984621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228600" y="6453336"/>
            <a:ext cx="1957614" cy="98531"/>
          </a:xfrm>
          <a:prstGeom prst="rect">
            <a:avLst/>
          </a:prstGeom>
          <a:solidFill>
            <a:srgbClr val="FFFF00">
              <a:alpha val="62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18D65B0-3E76-40AC-B32F-F6943A7A378B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352" y="1559313"/>
            <a:ext cx="1886010" cy="18871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61199E9-C716-4885-8B7C-9D21D89538C0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2294520" y="6420914"/>
            <a:ext cx="4712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>
                <a:sym typeface="Symbol" pitchFamily="18" charset="2"/>
              </a:rPr>
              <a:t> 1+2+ 3+ 4+5+6+7+8+9+10+11+12+13+14</a:t>
            </a:r>
            <a:endParaRPr lang="fr-C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75AEF5-6F56-48D3-8683-0822B1526084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2294368" y="6507049"/>
            <a:ext cx="4581888" cy="204796"/>
          </a:xfrm>
          <a:prstGeom prst="rect">
            <a:avLst/>
          </a:prstGeom>
          <a:solidFill>
            <a:srgbClr val="FFFF00">
              <a:alpha val="62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8807896" cy="1143000"/>
          </a:xfrm>
        </p:spPr>
        <p:txBody>
          <a:bodyPr>
            <a:normAutofit fontScale="90000"/>
          </a:bodyPr>
          <a:lstStyle/>
          <a:p>
            <a:r>
              <a:rPr lang="fr-CA" dirty="0"/>
              <a:t>FP – VAF - Valeurs de degrés d’influence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30BF82E-D3D1-42D3-9AA1-7E6967650358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>
              <a:tabLst>
                <a:tab pos="4664075" algn="l"/>
              </a:tabLst>
            </a:pPr>
            <a:r>
              <a:rPr lang="fr-CA" dirty="0"/>
              <a:t>Absent ou sans influence 	= 0</a:t>
            </a:r>
          </a:p>
          <a:p>
            <a:pPr>
              <a:tabLst>
                <a:tab pos="4664075" algn="l"/>
              </a:tabLst>
            </a:pPr>
            <a:r>
              <a:rPr lang="fr-CA" dirty="0"/>
              <a:t>Influence insignifiante 	= 1</a:t>
            </a:r>
          </a:p>
          <a:p>
            <a:pPr>
              <a:tabLst>
                <a:tab pos="4664075" algn="l"/>
              </a:tabLst>
            </a:pPr>
            <a:r>
              <a:rPr lang="fr-CA" dirty="0"/>
              <a:t>Influence modérée 	= 2</a:t>
            </a:r>
          </a:p>
          <a:p>
            <a:pPr>
              <a:tabLst>
                <a:tab pos="4664075" algn="l"/>
              </a:tabLst>
            </a:pPr>
            <a:r>
              <a:rPr lang="fr-CA" dirty="0"/>
              <a:t>Influence moyenne 	= 3</a:t>
            </a:r>
          </a:p>
          <a:p>
            <a:pPr>
              <a:tabLst>
                <a:tab pos="4664075" algn="l"/>
              </a:tabLst>
            </a:pPr>
            <a:r>
              <a:rPr lang="fr-CA" dirty="0"/>
              <a:t>Influence significative 	= 4</a:t>
            </a:r>
          </a:p>
          <a:p>
            <a:pPr>
              <a:tabLst>
                <a:tab pos="4664075" algn="l"/>
              </a:tabLst>
            </a:pPr>
            <a:r>
              <a:rPr lang="fr-CA" dirty="0"/>
              <a:t>Influence très forte 	= 5</a:t>
            </a:r>
          </a:p>
          <a:p>
            <a:endParaRPr lang="fr-CA" dirty="0"/>
          </a:p>
        </p:txBody>
      </p:sp>
      <p:sp>
        <p:nvSpPr>
          <p:cNvPr id="15363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34AF775-7EC7-4607-949C-BF70E1B6DBDA}" type="slidenum">
              <a:rPr lang="en-US" altLang="en-US" smtClean="0"/>
              <a:pPr/>
              <a:t>38</a:t>
            </a:fld>
            <a:endParaRPr lang="en-US" altLang="en-US"/>
          </a:p>
        </p:txBody>
      </p:sp>
      <p:sp>
        <p:nvSpPr>
          <p:cNvPr id="15365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95288" y="944563"/>
            <a:ext cx="8229600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sz="2000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3A92D735-A753-44A6-846F-B7F71F7AC2A3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5723265" y="1678511"/>
            <a:ext cx="3184067" cy="2611177"/>
            <a:chOff x="4067944" y="5193196"/>
            <a:chExt cx="1984740" cy="1633786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5FE9D084-2158-4FCB-8535-A1B8BEB6B2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clrChange>
                <a:clrFrom>
                  <a:srgbClr val="008080"/>
                </a:clrFrom>
                <a:clrTo>
                  <a:srgbClr val="00808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07" b="20722"/>
            <a:stretch/>
          </p:blipFill>
          <p:spPr>
            <a:xfrm>
              <a:off x="4067944" y="5193196"/>
              <a:ext cx="1896745" cy="1633786"/>
            </a:xfrm>
            <a:prstGeom prst="rect">
              <a:avLst/>
            </a:prstGeom>
          </p:spPr>
        </p:pic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582B3B96-32C8-4C4B-98F6-EAB6B8D30362}"/>
                </a:ext>
              </a:extLst>
            </p:cNvPr>
            <p:cNvSpPr/>
            <p:nvPr/>
          </p:nvSpPr>
          <p:spPr>
            <a:xfrm>
              <a:off x="5352621" y="5421591"/>
              <a:ext cx="700063" cy="1339484"/>
            </a:xfrm>
            <a:custGeom>
              <a:avLst/>
              <a:gdLst>
                <a:gd name="connsiteX0" fmla="*/ 28575 w 1009866"/>
                <a:gd name="connsiteY0" fmla="*/ 41275 h 1536700"/>
                <a:gd name="connsiteX1" fmla="*/ 28575 w 1009866"/>
                <a:gd name="connsiteY1" fmla="*/ 41275 h 1536700"/>
                <a:gd name="connsiteX2" fmla="*/ 12700 w 1009866"/>
                <a:gd name="connsiteY2" fmla="*/ 63500 h 1536700"/>
                <a:gd name="connsiteX3" fmla="*/ 0 w 1009866"/>
                <a:gd name="connsiteY3" fmla="*/ 104775 h 1536700"/>
                <a:gd name="connsiteX4" fmla="*/ 3175 w 1009866"/>
                <a:gd name="connsiteY4" fmla="*/ 184150 h 1536700"/>
                <a:gd name="connsiteX5" fmla="*/ 6350 w 1009866"/>
                <a:gd name="connsiteY5" fmla="*/ 228600 h 1536700"/>
                <a:gd name="connsiteX6" fmla="*/ 38100 w 1009866"/>
                <a:gd name="connsiteY6" fmla="*/ 260350 h 1536700"/>
                <a:gd name="connsiteX7" fmla="*/ 44450 w 1009866"/>
                <a:gd name="connsiteY7" fmla="*/ 269875 h 1536700"/>
                <a:gd name="connsiteX8" fmla="*/ 47625 w 1009866"/>
                <a:gd name="connsiteY8" fmla="*/ 279400 h 1536700"/>
                <a:gd name="connsiteX9" fmla="*/ 57150 w 1009866"/>
                <a:gd name="connsiteY9" fmla="*/ 282575 h 1536700"/>
                <a:gd name="connsiteX10" fmla="*/ 114300 w 1009866"/>
                <a:gd name="connsiteY10" fmla="*/ 285750 h 1536700"/>
                <a:gd name="connsiteX11" fmla="*/ 127000 w 1009866"/>
                <a:gd name="connsiteY11" fmla="*/ 288925 h 1536700"/>
                <a:gd name="connsiteX12" fmla="*/ 142875 w 1009866"/>
                <a:gd name="connsiteY12" fmla="*/ 292100 h 1536700"/>
                <a:gd name="connsiteX13" fmla="*/ 152400 w 1009866"/>
                <a:gd name="connsiteY13" fmla="*/ 295275 h 1536700"/>
                <a:gd name="connsiteX14" fmla="*/ 177800 w 1009866"/>
                <a:gd name="connsiteY14" fmla="*/ 301625 h 1536700"/>
                <a:gd name="connsiteX15" fmla="*/ 203200 w 1009866"/>
                <a:gd name="connsiteY15" fmla="*/ 314325 h 1536700"/>
                <a:gd name="connsiteX16" fmla="*/ 263525 w 1009866"/>
                <a:gd name="connsiteY16" fmla="*/ 333375 h 1536700"/>
                <a:gd name="connsiteX17" fmla="*/ 279400 w 1009866"/>
                <a:gd name="connsiteY17" fmla="*/ 342900 h 1536700"/>
                <a:gd name="connsiteX18" fmla="*/ 304800 w 1009866"/>
                <a:gd name="connsiteY18" fmla="*/ 355600 h 1536700"/>
                <a:gd name="connsiteX19" fmla="*/ 327025 w 1009866"/>
                <a:gd name="connsiteY19" fmla="*/ 368300 h 1536700"/>
                <a:gd name="connsiteX20" fmla="*/ 342900 w 1009866"/>
                <a:gd name="connsiteY20" fmla="*/ 384175 h 1536700"/>
                <a:gd name="connsiteX21" fmla="*/ 355600 w 1009866"/>
                <a:gd name="connsiteY21" fmla="*/ 393700 h 1536700"/>
                <a:gd name="connsiteX22" fmla="*/ 365125 w 1009866"/>
                <a:gd name="connsiteY22" fmla="*/ 406400 h 1536700"/>
                <a:gd name="connsiteX23" fmla="*/ 371475 w 1009866"/>
                <a:gd name="connsiteY23" fmla="*/ 425450 h 1536700"/>
                <a:gd name="connsiteX24" fmla="*/ 377825 w 1009866"/>
                <a:gd name="connsiteY24" fmla="*/ 434975 h 1536700"/>
                <a:gd name="connsiteX25" fmla="*/ 396875 w 1009866"/>
                <a:gd name="connsiteY25" fmla="*/ 454025 h 1536700"/>
                <a:gd name="connsiteX26" fmla="*/ 406400 w 1009866"/>
                <a:gd name="connsiteY26" fmla="*/ 466725 h 1536700"/>
                <a:gd name="connsiteX27" fmla="*/ 409575 w 1009866"/>
                <a:gd name="connsiteY27" fmla="*/ 476250 h 1536700"/>
                <a:gd name="connsiteX28" fmla="*/ 428625 w 1009866"/>
                <a:gd name="connsiteY28" fmla="*/ 504825 h 1536700"/>
                <a:gd name="connsiteX29" fmla="*/ 441325 w 1009866"/>
                <a:gd name="connsiteY29" fmla="*/ 523875 h 1536700"/>
                <a:gd name="connsiteX30" fmla="*/ 454025 w 1009866"/>
                <a:gd name="connsiteY30" fmla="*/ 546100 h 1536700"/>
                <a:gd name="connsiteX31" fmla="*/ 466725 w 1009866"/>
                <a:gd name="connsiteY31" fmla="*/ 565150 h 1536700"/>
                <a:gd name="connsiteX32" fmla="*/ 482600 w 1009866"/>
                <a:gd name="connsiteY32" fmla="*/ 593725 h 1536700"/>
                <a:gd name="connsiteX33" fmla="*/ 504825 w 1009866"/>
                <a:gd name="connsiteY33" fmla="*/ 625475 h 1536700"/>
                <a:gd name="connsiteX34" fmla="*/ 523875 w 1009866"/>
                <a:gd name="connsiteY34" fmla="*/ 654050 h 1536700"/>
                <a:gd name="connsiteX35" fmla="*/ 542925 w 1009866"/>
                <a:gd name="connsiteY35" fmla="*/ 669925 h 1536700"/>
                <a:gd name="connsiteX36" fmla="*/ 552450 w 1009866"/>
                <a:gd name="connsiteY36" fmla="*/ 692150 h 1536700"/>
                <a:gd name="connsiteX37" fmla="*/ 555625 w 1009866"/>
                <a:gd name="connsiteY37" fmla="*/ 701675 h 1536700"/>
                <a:gd name="connsiteX38" fmla="*/ 565150 w 1009866"/>
                <a:gd name="connsiteY38" fmla="*/ 774700 h 1536700"/>
                <a:gd name="connsiteX39" fmla="*/ 577850 w 1009866"/>
                <a:gd name="connsiteY39" fmla="*/ 806450 h 1536700"/>
                <a:gd name="connsiteX40" fmla="*/ 584200 w 1009866"/>
                <a:gd name="connsiteY40" fmla="*/ 831850 h 1536700"/>
                <a:gd name="connsiteX41" fmla="*/ 587375 w 1009866"/>
                <a:gd name="connsiteY41" fmla="*/ 844550 h 1536700"/>
                <a:gd name="connsiteX42" fmla="*/ 590550 w 1009866"/>
                <a:gd name="connsiteY42" fmla="*/ 863600 h 1536700"/>
                <a:gd name="connsiteX43" fmla="*/ 584200 w 1009866"/>
                <a:gd name="connsiteY43" fmla="*/ 958850 h 1536700"/>
                <a:gd name="connsiteX44" fmla="*/ 581025 w 1009866"/>
                <a:gd name="connsiteY44" fmla="*/ 968375 h 1536700"/>
                <a:gd name="connsiteX45" fmla="*/ 571500 w 1009866"/>
                <a:gd name="connsiteY45" fmla="*/ 1000125 h 1536700"/>
                <a:gd name="connsiteX46" fmla="*/ 568325 w 1009866"/>
                <a:gd name="connsiteY46" fmla="*/ 1009650 h 1536700"/>
                <a:gd name="connsiteX47" fmla="*/ 565150 w 1009866"/>
                <a:gd name="connsiteY47" fmla="*/ 1031875 h 1536700"/>
                <a:gd name="connsiteX48" fmla="*/ 561975 w 1009866"/>
                <a:gd name="connsiteY48" fmla="*/ 1085850 h 1536700"/>
                <a:gd name="connsiteX49" fmla="*/ 555625 w 1009866"/>
                <a:gd name="connsiteY49" fmla="*/ 1117600 h 1536700"/>
                <a:gd name="connsiteX50" fmla="*/ 546100 w 1009866"/>
                <a:gd name="connsiteY50" fmla="*/ 1143000 h 1536700"/>
                <a:gd name="connsiteX51" fmla="*/ 533400 w 1009866"/>
                <a:gd name="connsiteY51" fmla="*/ 1174750 h 1536700"/>
                <a:gd name="connsiteX52" fmla="*/ 508000 w 1009866"/>
                <a:gd name="connsiteY52" fmla="*/ 1216025 h 1536700"/>
                <a:gd name="connsiteX53" fmla="*/ 501650 w 1009866"/>
                <a:gd name="connsiteY53" fmla="*/ 1228725 h 1536700"/>
                <a:gd name="connsiteX54" fmla="*/ 450850 w 1009866"/>
                <a:gd name="connsiteY54" fmla="*/ 1304925 h 1536700"/>
                <a:gd name="connsiteX55" fmla="*/ 438150 w 1009866"/>
                <a:gd name="connsiteY55" fmla="*/ 1320800 h 1536700"/>
                <a:gd name="connsiteX56" fmla="*/ 412750 w 1009866"/>
                <a:gd name="connsiteY56" fmla="*/ 1349375 h 1536700"/>
                <a:gd name="connsiteX57" fmla="*/ 374650 w 1009866"/>
                <a:gd name="connsiteY57" fmla="*/ 1374775 h 1536700"/>
                <a:gd name="connsiteX58" fmla="*/ 365125 w 1009866"/>
                <a:gd name="connsiteY58" fmla="*/ 1381125 h 1536700"/>
                <a:gd name="connsiteX59" fmla="*/ 352425 w 1009866"/>
                <a:gd name="connsiteY59" fmla="*/ 1390650 h 1536700"/>
                <a:gd name="connsiteX60" fmla="*/ 342900 w 1009866"/>
                <a:gd name="connsiteY60" fmla="*/ 1406525 h 1536700"/>
                <a:gd name="connsiteX61" fmla="*/ 336550 w 1009866"/>
                <a:gd name="connsiteY61" fmla="*/ 1425575 h 1536700"/>
                <a:gd name="connsiteX62" fmla="*/ 339725 w 1009866"/>
                <a:gd name="connsiteY62" fmla="*/ 1463675 h 1536700"/>
                <a:gd name="connsiteX63" fmla="*/ 355600 w 1009866"/>
                <a:gd name="connsiteY63" fmla="*/ 1492250 h 1536700"/>
                <a:gd name="connsiteX64" fmla="*/ 368300 w 1009866"/>
                <a:gd name="connsiteY64" fmla="*/ 1504950 h 1536700"/>
                <a:gd name="connsiteX65" fmla="*/ 374650 w 1009866"/>
                <a:gd name="connsiteY65" fmla="*/ 1514475 h 1536700"/>
                <a:gd name="connsiteX66" fmla="*/ 396875 w 1009866"/>
                <a:gd name="connsiteY66" fmla="*/ 1520825 h 1536700"/>
                <a:gd name="connsiteX67" fmla="*/ 422275 w 1009866"/>
                <a:gd name="connsiteY67" fmla="*/ 1530350 h 1536700"/>
                <a:gd name="connsiteX68" fmla="*/ 444500 w 1009866"/>
                <a:gd name="connsiteY68" fmla="*/ 1533525 h 1536700"/>
                <a:gd name="connsiteX69" fmla="*/ 460375 w 1009866"/>
                <a:gd name="connsiteY69" fmla="*/ 1536700 h 1536700"/>
                <a:gd name="connsiteX70" fmla="*/ 758825 w 1009866"/>
                <a:gd name="connsiteY70" fmla="*/ 1530350 h 1536700"/>
                <a:gd name="connsiteX71" fmla="*/ 784225 w 1009866"/>
                <a:gd name="connsiteY71" fmla="*/ 1520825 h 1536700"/>
                <a:gd name="connsiteX72" fmla="*/ 800100 w 1009866"/>
                <a:gd name="connsiteY72" fmla="*/ 1498600 h 1536700"/>
                <a:gd name="connsiteX73" fmla="*/ 812800 w 1009866"/>
                <a:gd name="connsiteY73" fmla="*/ 1473200 h 1536700"/>
                <a:gd name="connsiteX74" fmla="*/ 841375 w 1009866"/>
                <a:gd name="connsiteY74" fmla="*/ 1393825 h 1536700"/>
                <a:gd name="connsiteX75" fmla="*/ 892175 w 1009866"/>
                <a:gd name="connsiteY75" fmla="*/ 1314450 h 1536700"/>
                <a:gd name="connsiteX76" fmla="*/ 952500 w 1009866"/>
                <a:gd name="connsiteY76" fmla="*/ 1216025 h 1536700"/>
                <a:gd name="connsiteX77" fmla="*/ 990600 w 1009866"/>
                <a:gd name="connsiteY77" fmla="*/ 1139825 h 1536700"/>
                <a:gd name="connsiteX78" fmla="*/ 996950 w 1009866"/>
                <a:gd name="connsiteY78" fmla="*/ 1123950 h 1536700"/>
                <a:gd name="connsiteX79" fmla="*/ 1009650 w 1009866"/>
                <a:gd name="connsiteY79" fmla="*/ 1063625 h 1536700"/>
                <a:gd name="connsiteX80" fmla="*/ 1006475 w 1009866"/>
                <a:gd name="connsiteY80" fmla="*/ 996950 h 1536700"/>
                <a:gd name="connsiteX81" fmla="*/ 958850 w 1009866"/>
                <a:gd name="connsiteY81" fmla="*/ 930275 h 1536700"/>
                <a:gd name="connsiteX82" fmla="*/ 939800 w 1009866"/>
                <a:gd name="connsiteY82" fmla="*/ 898525 h 1536700"/>
                <a:gd name="connsiteX83" fmla="*/ 911225 w 1009866"/>
                <a:gd name="connsiteY83" fmla="*/ 841375 h 1536700"/>
                <a:gd name="connsiteX84" fmla="*/ 885825 w 1009866"/>
                <a:gd name="connsiteY84" fmla="*/ 733425 h 1536700"/>
                <a:gd name="connsiteX85" fmla="*/ 876300 w 1009866"/>
                <a:gd name="connsiteY85" fmla="*/ 682625 h 1536700"/>
                <a:gd name="connsiteX86" fmla="*/ 873125 w 1009866"/>
                <a:gd name="connsiteY86" fmla="*/ 669925 h 1536700"/>
                <a:gd name="connsiteX87" fmla="*/ 863600 w 1009866"/>
                <a:gd name="connsiteY87" fmla="*/ 622300 h 1536700"/>
                <a:gd name="connsiteX88" fmla="*/ 860425 w 1009866"/>
                <a:gd name="connsiteY88" fmla="*/ 609600 h 1536700"/>
                <a:gd name="connsiteX89" fmla="*/ 847725 w 1009866"/>
                <a:gd name="connsiteY89" fmla="*/ 552450 h 1536700"/>
                <a:gd name="connsiteX90" fmla="*/ 841375 w 1009866"/>
                <a:gd name="connsiteY90" fmla="*/ 539750 h 1536700"/>
                <a:gd name="connsiteX91" fmla="*/ 825500 w 1009866"/>
                <a:gd name="connsiteY91" fmla="*/ 485775 h 1536700"/>
                <a:gd name="connsiteX92" fmla="*/ 806450 w 1009866"/>
                <a:gd name="connsiteY92" fmla="*/ 419100 h 1536700"/>
                <a:gd name="connsiteX93" fmla="*/ 787400 w 1009866"/>
                <a:gd name="connsiteY93" fmla="*/ 371475 h 1536700"/>
                <a:gd name="connsiteX94" fmla="*/ 749300 w 1009866"/>
                <a:gd name="connsiteY94" fmla="*/ 282575 h 1536700"/>
                <a:gd name="connsiteX95" fmla="*/ 746125 w 1009866"/>
                <a:gd name="connsiteY95" fmla="*/ 273050 h 1536700"/>
                <a:gd name="connsiteX96" fmla="*/ 723900 w 1009866"/>
                <a:gd name="connsiteY96" fmla="*/ 234950 h 1536700"/>
                <a:gd name="connsiteX97" fmla="*/ 717550 w 1009866"/>
                <a:gd name="connsiteY97" fmla="*/ 222250 h 1536700"/>
                <a:gd name="connsiteX98" fmla="*/ 644525 w 1009866"/>
                <a:gd name="connsiteY98" fmla="*/ 142875 h 1536700"/>
                <a:gd name="connsiteX99" fmla="*/ 527050 w 1009866"/>
                <a:gd name="connsiteY99" fmla="*/ 98425 h 1536700"/>
                <a:gd name="connsiteX100" fmla="*/ 514350 w 1009866"/>
                <a:gd name="connsiteY100" fmla="*/ 95250 h 1536700"/>
                <a:gd name="connsiteX101" fmla="*/ 504825 w 1009866"/>
                <a:gd name="connsiteY101" fmla="*/ 92075 h 1536700"/>
                <a:gd name="connsiteX102" fmla="*/ 479425 w 1009866"/>
                <a:gd name="connsiteY102" fmla="*/ 88900 h 1536700"/>
                <a:gd name="connsiteX103" fmla="*/ 457200 w 1009866"/>
                <a:gd name="connsiteY103" fmla="*/ 85725 h 1536700"/>
                <a:gd name="connsiteX104" fmla="*/ 387350 w 1009866"/>
                <a:gd name="connsiteY104" fmla="*/ 73025 h 1536700"/>
                <a:gd name="connsiteX105" fmla="*/ 323850 w 1009866"/>
                <a:gd name="connsiteY105" fmla="*/ 63500 h 1536700"/>
                <a:gd name="connsiteX106" fmla="*/ 250825 w 1009866"/>
                <a:gd name="connsiteY106" fmla="*/ 44450 h 1536700"/>
                <a:gd name="connsiteX107" fmla="*/ 114300 w 1009866"/>
                <a:gd name="connsiteY107" fmla="*/ 9525 h 1536700"/>
                <a:gd name="connsiteX108" fmla="*/ 79375 w 1009866"/>
                <a:gd name="connsiteY108" fmla="*/ 0 h 1536700"/>
                <a:gd name="connsiteX109" fmla="*/ 47625 w 1009866"/>
                <a:gd name="connsiteY109" fmla="*/ 9525 h 1536700"/>
                <a:gd name="connsiteX110" fmla="*/ 41275 w 1009866"/>
                <a:gd name="connsiteY110" fmla="*/ 28575 h 1536700"/>
                <a:gd name="connsiteX111" fmla="*/ 38100 w 1009866"/>
                <a:gd name="connsiteY111" fmla="*/ 38100 h 1536700"/>
                <a:gd name="connsiteX112" fmla="*/ 28575 w 1009866"/>
                <a:gd name="connsiteY112" fmla="*/ 41275 h 153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1009866" h="1536700">
                  <a:moveTo>
                    <a:pt x="28575" y="41275"/>
                  </a:moveTo>
                  <a:lnTo>
                    <a:pt x="28575" y="41275"/>
                  </a:lnTo>
                  <a:cubicBezTo>
                    <a:pt x="23283" y="48683"/>
                    <a:pt x="16984" y="55467"/>
                    <a:pt x="12700" y="63500"/>
                  </a:cubicBezTo>
                  <a:cubicBezTo>
                    <a:pt x="4173" y="79488"/>
                    <a:pt x="3222" y="88666"/>
                    <a:pt x="0" y="104775"/>
                  </a:cubicBezTo>
                  <a:cubicBezTo>
                    <a:pt x="1058" y="131233"/>
                    <a:pt x="1819" y="157705"/>
                    <a:pt x="3175" y="184150"/>
                  </a:cubicBezTo>
                  <a:cubicBezTo>
                    <a:pt x="3936" y="198985"/>
                    <a:pt x="161" y="215096"/>
                    <a:pt x="6350" y="228600"/>
                  </a:cubicBezTo>
                  <a:cubicBezTo>
                    <a:pt x="12586" y="242206"/>
                    <a:pt x="29798" y="247897"/>
                    <a:pt x="38100" y="260350"/>
                  </a:cubicBezTo>
                  <a:cubicBezTo>
                    <a:pt x="40217" y="263525"/>
                    <a:pt x="42743" y="266462"/>
                    <a:pt x="44450" y="269875"/>
                  </a:cubicBezTo>
                  <a:cubicBezTo>
                    <a:pt x="45947" y="272868"/>
                    <a:pt x="45258" y="277033"/>
                    <a:pt x="47625" y="279400"/>
                  </a:cubicBezTo>
                  <a:cubicBezTo>
                    <a:pt x="49992" y="281767"/>
                    <a:pt x="53818" y="282258"/>
                    <a:pt x="57150" y="282575"/>
                  </a:cubicBezTo>
                  <a:cubicBezTo>
                    <a:pt x="76143" y="284384"/>
                    <a:pt x="95250" y="284692"/>
                    <a:pt x="114300" y="285750"/>
                  </a:cubicBezTo>
                  <a:cubicBezTo>
                    <a:pt x="118533" y="286808"/>
                    <a:pt x="122740" y="287978"/>
                    <a:pt x="127000" y="288925"/>
                  </a:cubicBezTo>
                  <a:cubicBezTo>
                    <a:pt x="132268" y="290096"/>
                    <a:pt x="137640" y="290791"/>
                    <a:pt x="142875" y="292100"/>
                  </a:cubicBezTo>
                  <a:cubicBezTo>
                    <a:pt x="146122" y="292912"/>
                    <a:pt x="149171" y="294394"/>
                    <a:pt x="152400" y="295275"/>
                  </a:cubicBezTo>
                  <a:cubicBezTo>
                    <a:pt x="160820" y="297571"/>
                    <a:pt x="169628" y="298561"/>
                    <a:pt x="177800" y="301625"/>
                  </a:cubicBezTo>
                  <a:cubicBezTo>
                    <a:pt x="186663" y="304949"/>
                    <a:pt x="194378" y="310894"/>
                    <a:pt x="203200" y="314325"/>
                  </a:cubicBezTo>
                  <a:cubicBezTo>
                    <a:pt x="234070" y="326330"/>
                    <a:pt x="234006" y="320724"/>
                    <a:pt x="263525" y="333375"/>
                  </a:cubicBezTo>
                  <a:cubicBezTo>
                    <a:pt x="269197" y="335806"/>
                    <a:pt x="273967" y="339974"/>
                    <a:pt x="279400" y="342900"/>
                  </a:cubicBezTo>
                  <a:cubicBezTo>
                    <a:pt x="287735" y="347388"/>
                    <a:pt x="297227" y="349920"/>
                    <a:pt x="304800" y="355600"/>
                  </a:cubicBezTo>
                  <a:cubicBezTo>
                    <a:pt x="320177" y="367133"/>
                    <a:pt x="312480" y="363452"/>
                    <a:pt x="327025" y="368300"/>
                  </a:cubicBezTo>
                  <a:cubicBezTo>
                    <a:pt x="332317" y="373592"/>
                    <a:pt x="337307" y="379203"/>
                    <a:pt x="342900" y="384175"/>
                  </a:cubicBezTo>
                  <a:cubicBezTo>
                    <a:pt x="346855" y="387691"/>
                    <a:pt x="351858" y="389958"/>
                    <a:pt x="355600" y="393700"/>
                  </a:cubicBezTo>
                  <a:cubicBezTo>
                    <a:pt x="359342" y="397442"/>
                    <a:pt x="361950" y="402167"/>
                    <a:pt x="365125" y="406400"/>
                  </a:cubicBezTo>
                  <a:cubicBezTo>
                    <a:pt x="367242" y="412750"/>
                    <a:pt x="367762" y="419881"/>
                    <a:pt x="371475" y="425450"/>
                  </a:cubicBezTo>
                  <a:cubicBezTo>
                    <a:pt x="373592" y="428625"/>
                    <a:pt x="375290" y="432123"/>
                    <a:pt x="377825" y="434975"/>
                  </a:cubicBezTo>
                  <a:cubicBezTo>
                    <a:pt x="383791" y="441687"/>
                    <a:pt x="391487" y="446841"/>
                    <a:pt x="396875" y="454025"/>
                  </a:cubicBezTo>
                  <a:lnTo>
                    <a:pt x="406400" y="466725"/>
                  </a:lnTo>
                  <a:cubicBezTo>
                    <a:pt x="407458" y="469900"/>
                    <a:pt x="408078" y="473257"/>
                    <a:pt x="409575" y="476250"/>
                  </a:cubicBezTo>
                  <a:cubicBezTo>
                    <a:pt x="417249" y="491598"/>
                    <a:pt x="419319" y="491531"/>
                    <a:pt x="428625" y="504825"/>
                  </a:cubicBezTo>
                  <a:cubicBezTo>
                    <a:pt x="433002" y="511077"/>
                    <a:pt x="437092" y="517525"/>
                    <a:pt x="441325" y="523875"/>
                  </a:cubicBezTo>
                  <a:cubicBezTo>
                    <a:pt x="448040" y="550735"/>
                    <a:pt x="438892" y="523401"/>
                    <a:pt x="454025" y="546100"/>
                  </a:cubicBezTo>
                  <a:cubicBezTo>
                    <a:pt x="472405" y="573669"/>
                    <a:pt x="436339" y="534764"/>
                    <a:pt x="466725" y="565150"/>
                  </a:cubicBezTo>
                  <a:cubicBezTo>
                    <a:pt x="472894" y="583656"/>
                    <a:pt x="466720" y="567920"/>
                    <a:pt x="482600" y="593725"/>
                  </a:cubicBezTo>
                  <a:cubicBezTo>
                    <a:pt x="512350" y="642069"/>
                    <a:pt x="481467" y="598223"/>
                    <a:pt x="504825" y="625475"/>
                  </a:cubicBezTo>
                  <a:cubicBezTo>
                    <a:pt x="525829" y="649980"/>
                    <a:pt x="502558" y="625628"/>
                    <a:pt x="523875" y="654050"/>
                  </a:cubicBezTo>
                  <a:cubicBezTo>
                    <a:pt x="529987" y="662199"/>
                    <a:pt x="534858" y="664547"/>
                    <a:pt x="542925" y="669925"/>
                  </a:cubicBezTo>
                  <a:cubicBezTo>
                    <a:pt x="550371" y="692263"/>
                    <a:pt x="540680" y="664687"/>
                    <a:pt x="552450" y="692150"/>
                  </a:cubicBezTo>
                  <a:cubicBezTo>
                    <a:pt x="553768" y="695226"/>
                    <a:pt x="554567" y="698500"/>
                    <a:pt x="555625" y="701675"/>
                  </a:cubicBezTo>
                  <a:cubicBezTo>
                    <a:pt x="558767" y="745657"/>
                    <a:pt x="556056" y="738325"/>
                    <a:pt x="565150" y="774700"/>
                  </a:cubicBezTo>
                  <a:cubicBezTo>
                    <a:pt x="571069" y="798375"/>
                    <a:pt x="567959" y="791613"/>
                    <a:pt x="577850" y="806450"/>
                  </a:cubicBezTo>
                  <a:lnTo>
                    <a:pt x="584200" y="831850"/>
                  </a:lnTo>
                  <a:cubicBezTo>
                    <a:pt x="585258" y="836083"/>
                    <a:pt x="586658" y="840246"/>
                    <a:pt x="587375" y="844550"/>
                  </a:cubicBezTo>
                  <a:lnTo>
                    <a:pt x="590550" y="863600"/>
                  </a:lnTo>
                  <a:cubicBezTo>
                    <a:pt x="588589" y="914583"/>
                    <a:pt x="593835" y="925128"/>
                    <a:pt x="584200" y="958850"/>
                  </a:cubicBezTo>
                  <a:cubicBezTo>
                    <a:pt x="583281" y="962068"/>
                    <a:pt x="581944" y="965157"/>
                    <a:pt x="581025" y="968375"/>
                  </a:cubicBezTo>
                  <a:cubicBezTo>
                    <a:pt x="571428" y="1001964"/>
                    <a:pt x="586590" y="954854"/>
                    <a:pt x="571500" y="1000125"/>
                  </a:cubicBezTo>
                  <a:lnTo>
                    <a:pt x="568325" y="1009650"/>
                  </a:lnTo>
                  <a:cubicBezTo>
                    <a:pt x="567267" y="1017058"/>
                    <a:pt x="565771" y="1024417"/>
                    <a:pt x="565150" y="1031875"/>
                  </a:cubicBezTo>
                  <a:cubicBezTo>
                    <a:pt x="563653" y="1049836"/>
                    <a:pt x="563965" y="1067937"/>
                    <a:pt x="561975" y="1085850"/>
                  </a:cubicBezTo>
                  <a:cubicBezTo>
                    <a:pt x="560783" y="1096577"/>
                    <a:pt x="559415" y="1107494"/>
                    <a:pt x="555625" y="1117600"/>
                  </a:cubicBezTo>
                  <a:cubicBezTo>
                    <a:pt x="552450" y="1126067"/>
                    <a:pt x="549190" y="1134502"/>
                    <a:pt x="546100" y="1143000"/>
                  </a:cubicBezTo>
                  <a:cubicBezTo>
                    <a:pt x="541330" y="1156118"/>
                    <a:pt x="541947" y="1159210"/>
                    <a:pt x="533400" y="1174750"/>
                  </a:cubicBezTo>
                  <a:cubicBezTo>
                    <a:pt x="525615" y="1188905"/>
                    <a:pt x="516191" y="1202101"/>
                    <a:pt x="508000" y="1216025"/>
                  </a:cubicBezTo>
                  <a:cubicBezTo>
                    <a:pt x="505600" y="1220105"/>
                    <a:pt x="504111" y="1224682"/>
                    <a:pt x="501650" y="1228725"/>
                  </a:cubicBezTo>
                  <a:cubicBezTo>
                    <a:pt x="466252" y="1286878"/>
                    <a:pt x="476606" y="1272730"/>
                    <a:pt x="450850" y="1304925"/>
                  </a:cubicBezTo>
                  <a:cubicBezTo>
                    <a:pt x="444669" y="1323468"/>
                    <a:pt x="452511" y="1306439"/>
                    <a:pt x="438150" y="1320800"/>
                  </a:cubicBezTo>
                  <a:cubicBezTo>
                    <a:pt x="419063" y="1339887"/>
                    <a:pt x="452751" y="1322708"/>
                    <a:pt x="412750" y="1349375"/>
                  </a:cubicBezTo>
                  <a:lnTo>
                    <a:pt x="374650" y="1374775"/>
                  </a:lnTo>
                  <a:cubicBezTo>
                    <a:pt x="371475" y="1376892"/>
                    <a:pt x="368178" y="1378835"/>
                    <a:pt x="365125" y="1381125"/>
                  </a:cubicBezTo>
                  <a:lnTo>
                    <a:pt x="352425" y="1390650"/>
                  </a:lnTo>
                  <a:cubicBezTo>
                    <a:pt x="349250" y="1395942"/>
                    <a:pt x="345454" y="1400907"/>
                    <a:pt x="342900" y="1406525"/>
                  </a:cubicBezTo>
                  <a:cubicBezTo>
                    <a:pt x="340130" y="1412619"/>
                    <a:pt x="336550" y="1425575"/>
                    <a:pt x="336550" y="1425575"/>
                  </a:cubicBezTo>
                  <a:cubicBezTo>
                    <a:pt x="337608" y="1438275"/>
                    <a:pt x="338041" y="1451043"/>
                    <a:pt x="339725" y="1463675"/>
                  </a:cubicBezTo>
                  <a:cubicBezTo>
                    <a:pt x="340953" y="1472888"/>
                    <a:pt x="350986" y="1487636"/>
                    <a:pt x="355600" y="1492250"/>
                  </a:cubicBezTo>
                  <a:cubicBezTo>
                    <a:pt x="359833" y="1496483"/>
                    <a:pt x="364404" y="1500404"/>
                    <a:pt x="368300" y="1504950"/>
                  </a:cubicBezTo>
                  <a:cubicBezTo>
                    <a:pt x="370783" y="1507847"/>
                    <a:pt x="371314" y="1512622"/>
                    <a:pt x="374650" y="1514475"/>
                  </a:cubicBezTo>
                  <a:cubicBezTo>
                    <a:pt x="381385" y="1518217"/>
                    <a:pt x="389566" y="1518389"/>
                    <a:pt x="396875" y="1520825"/>
                  </a:cubicBezTo>
                  <a:cubicBezTo>
                    <a:pt x="405453" y="1523684"/>
                    <a:pt x="413538" y="1528020"/>
                    <a:pt x="422275" y="1530350"/>
                  </a:cubicBezTo>
                  <a:cubicBezTo>
                    <a:pt x="429506" y="1532278"/>
                    <a:pt x="437118" y="1532295"/>
                    <a:pt x="444500" y="1533525"/>
                  </a:cubicBezTo>
                  <a:cubicBezTo>
                    <a:pt x="449823" y="1534412"/>
                    <a:pt x="455083" y="1535642"/>
                    <a:pt x="460375" y="1536700"/>
                  </a:cubicBezTo>
                  <a:cubicBezTo>
                    <a:pt x="559858" y="1534583"/>
                    <a:pt x="659438" y="1535222"/>
                    <a:pt x="758825" y="1530350"/>
                  </a:cubicBezTo>
                  <a:cubicBezTo>
                    <a:pt x="767857" y="1529907"/>
                    <a:pt x="777058" y="1526338"/>
                    <a:pt x="784225" y="1520825"/>
                  </a:cubicBezTo>
                  <a:cubicBezTo>
                    <a:pt x="791441" y="1515274"/>
                    <a:pt x="795416" y="1506407"/>
                    <a:pt x="800100" y="1498600"/>
                  </a:cubicBezTo>
                  <a:cubicBezTo>
                    <a:pt x="804970" y="1490483"/>
                    <a:pt x="809196" y="1481953"/>
                    <a:pt x="812800" y="1473200"/>
                  </a:cubicBezTo>
                  <a:cubicBezTo>
                    <a:pt x="825648" y="1441999"/>
                    <a:pt x="823116" y="1427853"/>
                    <a:pt x="841375" y="1393825"/>
                  </a:cubicBezTo>
                  <a:cubicBezTo>
                    <a:pt x="856228" y="1366145"/>
                    <a:pt x="875188" y="1340874"/>
                    <a:pt x="892175" y="1314450"/>
                  </a:cubicBezTo>
                  <a:cubicBezTo>
                    <a:pt x="916062" y="1277293"/>
                    <a:pt x="911930" y="1297165"/>
                    <a:pt x="952500" y="1216025"/>
                  </a:cubicBezTo>
                  <a:cubicBezTo>
                    <a:pt x="965200" y="1190625"/>
                    <a:pt x="980053" y="1166192"/>
                    <a:pt x="990600" y="1139825"/>
                  </a:cubicBezTo>
                  <a:cubicBezTo>
                    <a:pt x="992717" y="1134533"/>
                    <a:pt x="995568" y="1129479"/>
                    <a:pt x="996950" y="1123950"/>
                  </a:cubicBezTo>
                  <a:cubicBezTo>
                    <a:pt x="1001934" y="1104014"/>
                    <a:pt x="1005417" y="1083733"/>
                    <a:pt x="1009650" y="1063625"/>
                  </a:cubicBezTo>
                  <a:cubicBezTo>
                    <a:pt x="1008592" y="1041400"/>
                    <a:pt x="1012329" y="1018416"/>
                    <a:pt x="1006475" y="996950"/>
                  </a:cubicBezTo>
                  <a:cubicBezTo>
                    <a:pt x="1002729" y="983213"/>
                    <a:pt x="968036" y="943700"/>
                    <a:pt x="958850" y="930275"/>
                  </a:cubicBezTo>
                  <a:cubicBezTo>
                    <a:pt x="951881" y="920089"/>
                    <a:pt x="946474" y="908907"/>
                    <a:pt x="939800" y="898525"/>
                  </a:cubicBezTo>
                  <a:cubicBezTo>
                    <a:pt x="919295" y="866628"/>
                    <a:pt x="936345" y="909884"/>
                    <a:pt x="911225" y="841375"/>
                  </a:cubicBezTo>
                  <a:cubicBezTo>
                    <a:pt x="891773" y="788324"/>
                    <a:pt x="895890" y="790458"/>
                    <a:pt x="885825" y="733425"/>
                  </a:cubicBezTo>
                  <a:cubicBezTo>
                    <a:pt x="882831" y="716459"/>
                    <a:pt x="879679" y="699519"/>
                    <a:pt x="876300" y="682625"/>
                  </a:cubicBezTo>
                  <a:cubicBezTo>
                    <a:pt x="875444" y="678346"/>
                    <a:pt x="874024" y="674195"/>
                    <a:pt x="873125" y="669925"/>
                  </a:cubicBezTo>
                  <a:cubicBezTo>
                    <a:pt x="869790" y="654083"/>
                    <a:pt x="866935" y="638142"/>
                    <a:pt x="863600" y="622300"/>
                  </a:cubicBezTo>
                  <a:cubicBezTo>
                    <a:pt x="862701" y="618030"/>
                    <a:pt x="861392" y="613855"/>
                    <a:pt x="860425" y="609600"/>
                  </a:cubicBezTo>
                  <a:cubicBezTo>
                    <a:pt x="856100" y="590571"/>
                    <a:pt x="852860" y="571277"/>
                    <a:pt x="847725" y="552450"/>
                  </a:cubicBezTo>
                  <a:cubicBezTo>
                    <a:pt x="846480" y="547884"/>
                    <a:pt x="842872" y="544240"/>
                    <a:pt x="841375" y="539750"/>
                  </a:cubicBezTo>
                  <a:cubicBezTo>
                    <a:pt x="835445" y="521959"/>
                    <a:pt x="830652" y="503807"/>
                    <a:pt x="825500" y="485775"/>
                  </a:cubicBezTo>
                  <a:cubicBezTo>
                    <a:pt x="814548" y="447443"/>
                    <a:pt x="837432" y="509228"/>
                    <a:pt x="806450" y="419100"/>
                  </a:cubicBezTo>
                  <a:cubicBezTo>
                    <a:pt x="800892" y="402931"/>
                    <a:pt x="793403" y="387484"/>
                    <a:pt x="787400" y="371475"/>
                  </a:cubicBezTo>
                  <a:cubicBezTo>
                    <a:pt x="756184" y="288232"/>
                    <a:pt x="814650" y="426344"/>
                    <a:pt x="749300" y="282575"/>
                  </a:cubicBezTo>
                  <a:cubicBezTo>
                    <a:pt x="747915" y="279528"/>
                    <a:pt x="747700" y="276003"/>
                    <a:pt x="746125" y="273050"/>
                  </a:cubicBezTo>
                  <a:cubicBezTo>
                    <a:pt x="739206" y="260077"/>
                    <a:pt x="731108" y="247765"/>
                    <a:pt x="723900" y="234950"/>
                  </a:cubicBezTo>
                  <a:cubicBezTo>
                    <a:pt x="721580" y="230825"/>
                    <a:pt x="720334" y="226078"/>
                    <a:pt x="717550" y="222250"/>
                  </a:cubicBezTo>
                  <a:cubicBezTo>
                    <a:pt x="688866" y="182809"/>
                    <a:pt x="680563" y="166300"/>
                    <a:pt x="644525" y="142875"/>
                  </a:cubicBezTo>
                  <a:cubicBezTo>
                    <a:pt x="603271" y="116060"/>
                    <a:pt x="581143" y="114653"/>
                    <a:pt x="527050" y="98425"/>
                  </a:cubicBezTo>
                  <a:cubicBezTo>
                    <a:pt x="522870" y="97171"/>
                    <a:pt x="518546" y="96449"/>
                    <a:pt x="514350" y="95250"/>
                  </a:cubicBezTo>
                  <a:cubicBezTo>
                    <a:pt x="511132" y="94331"/>
                    <a:pt x="508118" y="92674"/>
                    <a:pt x="504825" y="92075"/>
                  </a:cubicBezTo>
                  <a:cubicBezTo>
                    <a:pt x="496430" y="90549"/>
                    <a:pt x="487883" y="90028"/>
                    <a:pt x="479425" y="88900"/>
                  </a:cubicBezTo>
                  <a:cubicBezTo>
                    <a:pt x="472007" y="87911"/>
                    <a:pt x="464575" y="86997"/>
                    <a:pt x="457200" y="85725"/>
                  </a:cubicBezTo>
                  <a:lnTo>
                    <a:pt x="387350" y="73025"/>
                  </a:lnTo>
                  <a:cubicBezTo>
                    <a:pt x="366238" y="69506"/>
                    <a:pt x="344800" y="67885"/>
                    <a:pt x="323850" y="63500"/>
                  </a:cubicBezTo>
                  <a:cubicBezTo>
                    <a:pt x="299227" y="58346"/>
                    <a:pt x="275493" y="49384"/>
                    <a:pt x="250825" y="44450"/>
                  </a:cubicBezTo>
                  <a:cubicBezTo>
                    <a:pt x="194709" y="33227"/>
                    <a:pt x="236028" y="41820"/>
                    <a:pt x="114300" y="9525"/>
                  </a:cubicBezTo>
                  <a:lnTo>
                    <a:pt x="79375" y="0"/>
                  </a:lnTo>
                  <a:cubicBezTo>
                    <a:pt x="73159" y="888"/>
                    <a:pt x="53287" y="465"/>
                    <a:pt x="47625" y="9525"/>
                  </a:cubicBezTo>
                  <a:cubicBezTo>
                    <a:pt x="44077" y="15201"/>
                    <a:pt x="43392" y="22225"/>
                    <a:pt x="41275" y="28575"/>
                  </a:cubicBezTo>
                  <a:cubicBezTo>
                    <a:pt x="40217" y="31750"/>
                    <a:pt x="40885" y="36244"/>
                    <a:pt x="38100" y="38100"/>
                  </a:cubicBezTo>
                  <a:lnTo>
                    <a:pt x="28575" y="41275"/>
                  </a:ln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C438306E-7D42-4219-A8D9-B7B0DA384A4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6" y="5635830"/>
            <a:ext cx="2065768" cy="10760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1C8009-F9BC-4077-8F7B-97F1D482DE68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228600" y="6453336"/>
            <a:ext cx="1957614" cy="98531"/>
          </a:xfrm>
          <a:prstGeom prst="rect">
            <a:avLst/>
          </a:prstGeom>
          <a:solidFill>
            <a:srgbClr val="FFFF00">
              <a:alpha val="62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CB2AFB-CE46-4971-803B-1CCAB58F1460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2294520" y="6420914"/>
            <a:ext cx="4712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>
                <a:sym typeface="Symbol" pitchFamily="18" charset="2"/>
              </a:rPr>
              <a:t> 1+2+ 3+ 4+5+6+7+8+9+10+11+12+13+14</a:t>
            </a:r>
            <a:endParaRPr lang="fr-C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19538B-A50F-4860-83D8-7539E0C21C89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2294368" y="6507049"/>
            <a:ext cx="4581888" cy="204796"/>
          </a:xfrm>
          <a:prstGeom prst="rect">
            <a:avLst/>
          </a:prstGeom>
          <a:solidFill>
            <a:srgbClr val="FFFF00">
              <a:alpha val="62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628123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8411852" cy="1143000"/>
          </a:xfrm>
        </p:spPr>
        <p:txBody>
          <a:bodyPr>
            <a:normAutofit fontScale="90000"/>
          </a:bodyPr>
          <a:lstStyle/>
          <a:p>
            <a:r>
              <a:rPr lang="fr-CA" dirty="0"/>
              <a:t>FP – VAF – 1. Transmission de données</a:t>
            </a:r>
          </a:p>
        </p:txBody>
      </p:sp>
      <p:sp>
        <p:nvSpPr>
          <p:cNvPr id="17411" name="Espace réservé du numéro de diapositive 4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3939E71-4EB4-4A75-906F-424E1507871F}" type="slidenum">
              <a:rPr lang="en-US" altLang="en-US" smtClean="0"/>
              <a:pPr/>
              <a:t>39</a:t>
            </a:fld>
            <a:endParaRPr lang="en-US" altLang="en-US"/>
          </a:p>
        </p:txBody>
      </p:sp>
      <p:pic>
        <p:nvPicPr>
          <p:cNvPr id="17413" name="Picture 4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407" y="1413385"/>
            <a:ext cx="6983412" cy="421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005F85A-66E4-4FE4-9D8E-F55FAF3E583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6" y="5635830"/>
            <a:ext cx="2065768" cy="10760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D2B913-F672-4F6B-AE4A-F5A9A28D9CD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28600" y="6453336"/>
            <a:ext cx="1957614" cy="98531"/>
          </a:xfrm>
          <a:prstGeom prst="rect">
            <a:avLst/>
          </a:prstGeom>
          <a:solidFill>
            <a:srgbClr val="FFFF00">
              <a:alpha val="62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F89D4FA-B542-47AA-A049-4DA75B1759E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884" y="5712766"/>
            <a:ext cx="922142" cy="9221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76A9B2-3D9C-489A-94DF-71A89CCB85A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2294520" y="6420914"/>
            <a:ext cx="4712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>
                <a:sym typeface="Symbol" pitchFamily="18" charset="2"/>
              </a:rPr>
              <a:t> 1+2+ 3+ 4+5+6+7+8+9+10+11+12+13+14</a:t>
            </a:r>
            <a:endParaRPr lang="fr-C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991315-5B92-450B-9FB9-FEE514C5A9EF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2555776" y="6507049"/>
            <a:ext cx="216024" cy="204796"/>
          </a:xfrm>
          <a:prstGeom prst="rect">
            <a:avLst/>
          </a:prstGeom>
          <a:solidFill>
            <a:srgbClr val="FFFF00">
              <a:alpha val="62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Mesures, métriques et indicateurs</a:t>
            </a:r>
            <a:endParaRPr lang="en-US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20462609-6965-498A-BE38-19A435FEED8C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CA" dirty="0"/>
              <a:t>Une </a:t>
            </a:r>
            <a:r>
              <a:rPr lang="fr-CA" b="1" dirty="0"/>
              <a:t>mesure</a:t>
            </a:r>
            <a:r>
              <a:rPr lang="fr-CA" dirty="0"/>
              <a:t> fournit une indication quantitative de l’étendue, de la quantité, de la dimension, de la capacité ou de la taille d’un attribut d’un produit ou d’un processus</a:t>
            </a:r>
          </a:p>
          <a:p>
            <a:r>
              <a:rPr lang="fr-CA" dirty="0"/>
              <a:t>Une </a:t>
            </a:r>
            <a:r>
              <a:rPr lang="fr-CA" b="1" dirty="0"/>
              <a:t>métrique</a:t>
            </a:r>
            <a:r>
              <a:rPr lang="fr-CA" dirty="0"/>
              <a:t> est une mesure quantitative du degré auquel un système, un composant ou un processus possède un attribut donné</a:t>
            </a:r>
          </a:p>
          <a:p>
            <a:pPr lvl="1"/>
            <a:r>
              <a:rPr lang="fr-CA" dirty="0"/>
              <a:t>C’est pour cela qu’on parle de </a:t>
            </a:r>
            <a:r>
              <a:rPr lang="fr-CA" b="1" dirty="0"/>
              <a:t>métrique prédictive</a:t>
            </a:r>
          </a:p>
          <a:p>
            <a:r>
              <a:rPr lang="fr-CA" dirty="0"/>
              <a:t>Un </a:t>
            </a:r>
            <a:r>
              <a:rPr lang="fr-CA" b="1" dirty="0"/>
              <a:t>indicateur</a:t>
            </a:r>
            <a:r>
              <a:rPr lang="fr-CA" dirty="0"/>
              <a:t> est une métrique ou une combinaison de métriques qui fournissent un aperçu du processus logiciel, d’un projet logiciel ou du produit lui-même</a:t>
            </a:r>
          </a:p>
        </p:txBody>
      </p:sp>
      <p:sp>
        <p:nvSpPr>
          <p:cNvPr id="18435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05DF23B8-DAD3-4A71-BE3A-68990F1040AB}" type="slidenum">
              <a:rPr lang="en-US" altLang="en-US" smtClean="0"/>
              <a:pPr/>
              <a:t>4</a:t>
            </a:fld>
            <a:endParaRPr lang="en-US" altLang="en-US"/>
          </a:p>
        </p:txBody>
      </p:sp>
      <p:sp>
        <p:nvSpPr>
          <p:cNvPr id="18437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1000" y="609600"/>
            <a:ext cx="82296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sz="1700" dirty="0"/>
          </a:p>
        </p:txBody>
      </p:sp>
    </p:spTree>
    <p:extLst>
      <p:ext uri="{BB962C8B-B14F-4D97-AF65-F5344CB8AC3E}">
        <p14:creationId xmlns:p14="http://schemas.microsoft.com/office/powerpoint/2010/main" val="34167896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FP – VAF – 2. Système distribué</a:t>
            </a:r>
          </a:p>
        </p:txBody>
      </p:sp>
      <p:sp>
        <p:nvSpPr>
          <p:cNvPr id="18435" name="Espace réservé du numéro de diapositive 4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FCDE1EC-D5CE-4245-A30F-72CE973A3E2D}" type="slidenum">
              <a:rPr lang="en-US" altLang="en-US" smtClean="0"/>
              <a:pPr/>
              <a:t>40</a:t>
            </a:fld>
            <a:endParaRPr lang="en-US" altLang="en-US"/>
          </a:p>
        </p:txBody>
      </p:sp>
      <p:pic>
        <p:nvPicPr>
          <p:cNvPr id="18437" name="Picture 4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808" y="1559812"/>
            <a:ext cx="5780764" cy="3726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57BB2B6-98DB-403C-B5C1-D9A983A4837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6" y="5635830"/>
            <a:ext cx="2065768" cy="10760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1F32EA-EB0E-43F6-910A-BA26D17ABF5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28600" y="6453336"/>
            <a:ext cx="1957614" cy="98531"/>
          </a:xfrm>
          <a:prstGeom prst="rect">
            <a:avLst/>
          </a:prstGeom>
          <a:solidFill>
            <a:srgbClr val="FFFF00">
              <a:alpha val="62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3B33967-9A0D-4D1D-BEEA-32D98AE8423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5935858"/>
            <a:ext cx="1142857" cy="76190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AD3AE7-F4CF-44D5-8146-7611C9000FC8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2294520" y="6420914"/>
            <a:ext cx="4712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>
                <a:sym typeface="Symbol" pitchFamily="18" charset="2"/>
              </a:rPr>
              <a:t> 1+2+ 3+ 4+5+6+7+8+9+10+11+12+13+14</a:t>
            </a:r>
            <a:endParaRPr lang="fr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F9EED5-98CF-485E-BC23-5E37D36BE94C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2812554" y="6502601"/>
            <a:ext cx="216024" cy="204796"/>
          </a:xfrm>
          <a:prstGeom prst="rect">
            <a:avLst/>
          </a:prstGeom>
          <a:solidFill>
            <a:srgbClr val="FFFF00">
              <a:alpha val="62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8678732" cy="1143000"/>
          </a:xfrm>
        </p:spPr>
        <p:txBody>
          <a:bodyPr>
            <a:normAutofit fontScale="90000"/>
          </a:bodyPr>
          <a:lstStyle/>
          <a:p>
            <a:r>
              <a:rPr lang="fr-CA" dirty="0"/>
              <a:t>FP – VAF – 3. Contrainte de performance</a:t>
            </a:r>
          </a:p>
        </p:txBody>
      </p:sp>
      <p:sp>
        <p:nvSpPr>
          <p:cNvPr id="19459" name="Espace réservé du numéro de diapositive 4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7010D37F-79B3-4ECE-859C-B7E49E6DE13A}" type="slidenum">
              <a:rPr lang="en-US" altLang="en-US" smtClean="0"/>
              <a:pPr/>
              <a:t>41</a:t>
            </a:fld>
            <a:endParaRPr lang="en-US" altLang="en-US"/>
          </a:p>
        </p:txBody>
      </p:sp>
      <p:pic>
        <p:nvPicPr>
          <p:cNvPr id="19461" name="Picture 4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873" y="1656353"/>
            <a:ext cx="5629301" cy="3801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8DE3329-8B5E-4D3A-B9EA-5A52DE6959E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6" y="5635830"/>
            <a:ext cx="2065768" cy="10760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160DA4-A57A-41EF-8AFF-5982B68A8AD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28600" y="6453336"/>
            <a:ext cx="1957614" cy="98531"/>
          </a:xfrm>
          <a:prstGeom prst="rect">
            <a:avLst/>
          </a:prstGeom>
          <a:solidFill>
            <a:srgbClr val="FFFF00">
              <a:alpha val="62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CB93321-C3AF-4393-BE39-96E2F514144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664" y="5508420"/>
            <a:ext cx="2607830" cy="8953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340F48-FB04-435B-A5AF-474A0757E01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2294520" y="6420914"/>
            <a:ext cx="4712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>
                <a:sym typeface="Symbol" pitchFamily="18" charset="2"/>
              </a:rPr>
              <a:t> 1+2+ 3+ 4+5+6+7+8+9+10+11+12+13+14</a:t>
            </a:r>
            <a:endParaRPr lang="fr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12564C-C72B-4281-8056-1AFB7FF60E00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149270" y="6507049"/>
            <a:ext cx="216024" cy="204796"/>
          </a:xfrm>
          <a:prstGeom prst="rect">
            <a:avLst/>
          </a:prstGeom>
          <a:solidFill>
            <a:srgbClr val="FFFF00">
              <a:alpha val="62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8678732" cy="1143000"/>
          </a:xfrm>
        </p:spPr>
        <p:txBody>
          <a:bodyPr>
            <a:normAutofit fontScale="90000"/>
          </a:bodyPr>
          <a:lstStyle/>
          <a:p>
            <a:r>
              <a:rPr lang="fr-CA" dirty="0"/>
              <a:t>FP – VAF – 4. Configuration à utilisation intensive</a:t>
            </a:r>
          </a:p>
        </p:txBody>
      </p:sp>
      <p:sp>
        <p:nvSpPr>
          <p:cNvPr id="20483" name="Espace réservé du numéro de diapositive 4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7B0B74E-761E-4849-B1C9-3DCD03C2CC63}" type="slidenum">
              <a:rPr lang="en-US" altLang="en-US" smtClean="0"/>
              <a:pPr/>
              <a:t>42</a:t>
            </a:fld>
            <a:endParaRPr lang="en-US" altLang="en-US"/>
          </a:p>
        </p:txBody>
      </p:sp>
      <p:pic>
        <p:nvPicPr>
          <p:cNvPr id="20485" name="Picture 4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03" y="1449897"/>
            <a:ext cx="6877050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0CF4AFA-A851-4B78-9E8B-FDA03C24FE5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6" y="5635830"/>
            <a:ext cx="2065768" cy="10760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1D0750-84DD-479B-B0C1-471B8155F33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28600" y="6453336"/>
            <a:ext cx="1957614" cy="98531"/>
          </a:xfrm>
          <a:prstGeom prst="rect">
            <a:avLst/>
          </a:prstGeom>
          <a:solidFill>
            <a:srgbClr val="FFFF00">
              <a:alpha val="62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612362-2F40-4DE1-A239-C5D3AE52750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6" y="5878758"/>
            <a:ext cx="1121831" cy="8423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3A3BF37-B8D1-4A47-800E-5807E70AC1A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2294520" y="6420914"/>
            <a:ext cx="4712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>
                <a:sym typeface="Symbol" pitchFamily="18" charset="2"/>
              </a:rPr>
              <a:t> 1+2+ 3+ 4+5+6+7+8+9+10+11+12+13+14</a:t>
            </a:r>
            <a:endParaRPr lang="fr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D9E8CA-E186-4D27-A6CE-53193B0B0A75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455876" y="6486930"/>
            <a:ext cx="216024" cy="204796"/>
          </a:xfrm>
          <a:prstGeom prst="rect">
            <a:avLst/>
          </a:prstGeom>
          <a:solidFill>
            <a:srgbClr val="FFFF00">
              <a:alpha val="62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8303840" cy="1143000"/>
          </a:xfrm>
        </p:spPr>
        <p:txBody>
          <a:bodyPr>
            <a:normAutofit/>
          </a:bodyPr>
          <a:lstStyle/>
          <a:p>
            <a:r>
              <a:rPr lang="fr-CA" dirty="0"/>
              <a:t>FP – VAF – 5. Taux de transactions</a:t>
            </a:r>
          </a:p>
        </p:txBody>
      </p:sp>
      <p:sp>
        <p:nvSpPr>
          <p:cNvPr id="21507" name="Espace réservé du numéro de diapositive 4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9041011-D4E5-43F4-AD98-1288E0FCEAA0}" type="slidenum">
              <a:rPr lang="en-US" altLang="en-US" smtClean="0"/>
              <a:pPr/>
              <a:t>43</a:t>
            </a:fld>
            <a:endParaRPr lang="en-US" altLang="en-US"/>
          </a:p>
        </p:txBody>
      </p:sp>
      <p:pic>
        <p:nvPicPr>
          <p:cNvPr id="21509" name="Picture 4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557587"/>
            <a:ext cx="6769100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6E558F2-9065-430A-8719-F74DA0C1F34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6" y="5635830"/>
            <a:ext cx="2065768" cy="10760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651215-3CD4-4927-84A1-FF8D6EE8AB7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28600" y="6453336"/>
            <a:ext cx="1957614" cy="98531"/>
          </a:xfrm>
          <a:prstGeom prst="rect">
            <a:avLst/>
          </a:prstGeom>
          <a:solidFill>
            <a:srgbClr val="FFFF00">
              <a:alpha val="62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FE3330C-F4BA-42DD-931C-72928DBE3BD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039" y="5608986"/>
            <a:ext cx="897701" cy="107509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4C9383-AC27-4496-B5EF-BE5CEFD31BD8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2294520" y="6420914"/>
            <a:ext cx="4712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>
                <a:sym typeface="Symbol" pitchFamily="18" charset="2"/>
              </a:rPr>
              <a:t> 1+2+ 3+ 4+5+6+7+8+9+10+11+12+13+14</a:t>
            </a:r>
            <a:endParaRPr lang="fr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04AC9A-4CE5-4D81-9C76-F5401A6C5016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730021" y="6502601"/>
            <a:ext cx="216024" cy="204796"/>
          </a:xfrm>
          <a:prstGeom prst="rect">
            <a:avLst/>
          </a:prstGeom>
          <a:solidFill>
            <a:srgbClr val="FFFF00">
              <a:alpha val="62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FP – VAF – 6. Saisie interactive</a:t>
            </a:r>
          </a:p>
        </p:txBody>
      </p:sp>
      <p:sp>
        <p:nvSpPr>
          <p:cNvPr id="22531" name="Espace réservé du numéro de diapositive 4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719785C-CE5F-4428-82A0-8F97ADE03CBB}" type="slidenum">
              <a:rPr lang="en-US" altLang="en-US" smtClean="0"/>
              <a:pPr/>
              <a:t>44</a:t>
            </a:fld>
            <a:endParaRPr lang="en-US" altLang="en-US"/>
          </a:p>
        </p:txBody>
      </p:sp>
      <p:pic>
        <p:nvPicPr>
          <p:cNvPr id="22533" name="Picture 3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628800"/>
            <a:ext cx="6769100" cy="298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751EC15-0927-43CE-BF26-405800E3A29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6" y="5635830"/>
            <a:ext cx="2065768" cy="10760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C59F4E-310B-436F-B8A7-00F74CF4DF1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28600" y="6453336"/>
            <a:ext cx="1957614" cy="98531"/>
          </a:xfrm>
          <a:prstGeom prst="rect">
            <a:avLst/>
          </a:prstGeom>
          <a:solidFill>
            <a:srgbClr val="FFFF00">
              <a:alpha val="62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15A77D7-E13A-43AF-B235-4CCE323C124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4926512"/>
            <a:ext cx="4684328" cy="121780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614CD2-33A7-479A-B1AA-3C57195BF95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2294520" y="6420914"/>
            <a:ext cx="4712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>
                <a:sym typeface="Symbol" pitchFamily="18" charset="2"/>
              </a:rPr>
              <a:t> 1+2+ 3+ 4+5+6+7+8+9+10+11+12+13+14</a:t>
            </a:r>
            <a:endParaRPr lang="fr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608ADD-DEF8-4455-BB35-E88F23BB5962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979580" y="6507049"/>
            <a:ext cx="216024" cy="204796"/>
          </a:xfrm>
          <a:prstGeom prst="rect">
            <a:avLst/>
          </a:prstGeom>
          <a:solidFill>
            <a:srgbClr val="FFFF00">
              <a:alpha val="62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FP – VAF – 7. Convivialité</a:t>
            </a:r>
          </a:p>
        </p:txBody>
      </p:sp>
      <p:sp>
        <p:nvSpPr>
          <p:cNvPr id="23555" name="Espace réservé du numéro de diapositive 4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574A0A61-1F82-4735-B4AA-836C5BD2F247}" type="slidenum">
              <a:rPr lang="en-US" altLang="en-US" smtClean="0"/>
              <a:pPr/>
              <a:t>45</a:t>
            </a:fld>
            <a:endParaRPr lang="en-US" altLang="en-US"/>
          </a:p>
        </p:txBody>
      </p:sp>
      <p:pic>
        <p:nvPicPr>
          <p:cNvPr id="23557" name="Picture 5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12" y="1412875"/>
            <a:ext cx="3619804" cy="3528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6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1412875"/>
            <a:ext cx="4249737" cy="458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E518CE8-DB09-4856-820A-766631AFFEB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6" y="5635830"/>
            <a:ext cx="2065768" cy="10760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4620ACA-C0D5-4370-B668-272078B81CCD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28600" y="6453336"/>
            <a:ext cx="1957614" cy="98531"/>
          </a:xfrm>
          <a:prstGeom prst="rect">
            <a:avLst/>
          </a:prstGeom>
          <a:solidFill>
            <a:srgbClr val="FFFF00">
              <a:alpha val="62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923C3D2-9443-4D8E-A3E5-901202AA851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812" y="5134595"/>
            <a:ext cx="1162580" cy="11625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80EEDC4-DFC9-48CB-AB40-958042AC8FB0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2294520" y="6420914"/>
            <a:ext cx="4712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>
                <a:sym typeface="Symbol" pitchFamily="18" charset="2"/>
              </a:rPr>
              <a:t> 1+2+ 3+ 4+5+6+7+8+9+10+11+12+13+14</a:t>
            </a:r>
            <a:endParaRPr lang="fr-C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0289BF-C1E4-4467-879F-7436C88B3584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4210090" y="6507049"/>
            <a:ext cx="216024" cy="204796"/>
          </a:xfrm>
          <a:prstGeom prst="rect">
            <a:avLst/>
          </a:prstGeom>
          <a:solidFill>
            <a:srgbClr val="FFFF00">
              <a:alpha val="62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8411852" cy="1143000"/>
          </a:xfrm>
        </p:spPr>
        <p:txBody>
          <a:bodyPr>
            <a:normAutofit fontScale="90000"/>
          </a:bodyPr>
          <a:lstStyle/>
          <a:p>
            <a:r>
              <a:rPr lang="fr-CA" dirty="0"/>
              <a:t>FP – VAF – 8. Mise à jour en temps réel</a:t>
            </a:r>
          </a:p>
        </p:txBody>
      </p:sp>
      <p:sp>
        <p:nvSpPr>
          <p:cNvPr id="24579" name="Espace réservé du numéro de diapositive 4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F8305F2-907B-4B04-8854-1E18AF74AC7E}" type="slidenum">
              <a:rPr lang="en-US" altLang="en-US" smtClean="0"/>
              <a:pPr/>
              <a:t>46</a:t>
            </a:fld>
            <a:endParaRPr lang="en-US" altLang="en-US"/>
          </a:p>
        </p:txBody>
      </p:sp>
      <p:pic>
        <p:nvPicPr>
          <p:cNvPr id="24581" name="Picture 3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259" y="1569995"/>
            <a:ext cx="7091362" cy="388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F845053-7B43-4164-B74A-47EDBFA7B4A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6" y="5635830"/>
            <a:ext cx="2065768" cy="10760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B18F65-7C2D-4929-8B11-3A31EA17AD5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28600" y="6453336"/>
            <a:ext cx="1957614" cy="98531"/>
          </a:xfrm>
          <a:prstGeom prst="rect">
            <a:avLst/>
          </a:prstGeom>
          <a:solidFill>
            <a:srgbClr val="FFFF00">
              <a:alpha val="62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2C0EB63-8CF3-47E1-9E9E-4BC392D9D7E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185" y="5695387"/>
            <a:ext cx="966620" cy="10115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9CB9D3-7CB4-4C19-9666-9A71505539A6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2294520" y="6420914"/>
            <a:ext cx="4712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>
                <a:sym typeface="Symbol" pitchFamily="18" charset="2"/>
              </a:rPr>
              <a:t> 1+2+ 3+ 4+5+6+7+8+9+10+11+12+13+14</a:t>
            </a:r>
            <a:endParaRPr lang="fr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14DB60-E08B-4060-ACA3-80D8B9A39652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4542537" y="6502170"/>
            <a:ext cx="216024" cy="204796"/>
          </a:xfrm>
          <a:prstGeom prst="rect">
            <a:avLst/>
          </a:prstGeom>
          <a:solidFill>
            <a:srgbClr val="FFFF00">
              <a:alpha val="62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6" name="Picture 4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573" y="1419225"/>
            <a:ext cx="7219950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228600" y="76200"/>
            <a:ext cx="8807896" cy="1143000"/>
          </a:xfrm>
        </p:spPr>
        <p:txBody>
          <a:bodyPr>
            <a:normAutofit fontScale="90000"/>
          </a:bodyPr>
          <a:lstStyle/>
          <a:p>
            <a:r>
              <a:rPr lang="fr-CA" dirty="0"/>
              <a:t>FP – VAF – 9. Complexité des traitements</a:t>
            </a:r>
          </a:p>
        </p:txBody>
      </p:sp>
      <p:sp>
        <p:nvSpPr>
          <p:cNvPr id="25603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9706B9C-839A-4B9F-AE91-111E359250EE}" type="slidenum">
              <a:rPr lang="en-US" altLang="en-US" smtClean="0"/>
              <a:pPr/>
              <a:t>47</a:t>
            </a:fld>
            <a:endParaRPr lang="en-US" altLang="en-US"/>
          </a:p>
        </p:txBody>
      </p:sp>
      <p:pic>
        <p:nvPicPr>
          <p:cNvPr id="25605" name="Picture 3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191" y="3393426"/>
            <a:ext cx="6265341" cy="2275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404B96A-FBC4-4161-8640-0023AB48AA4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6" y="5635830"/>
            <a:ext cx="2065768" cy="10760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A6B507B-73AD-4368-937B-99998FC50931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28600" y="6453336"/>
            <a:ext cx="1957614" cy="98531"/>
          </a:xfrm>
          <a:prstGeom prst="rect">
            <a:avLst/>
          </a:prstGeom>
          <a:solidFill>
            <a:srgbClr val="FFFF00">
              <a:alpha val="62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8245C4E-32C3-419A-B641-2F639EF26A5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6758936" y="5617991"/>
            <a:ext cx="1543290" cy="11536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E39DFEA-4DE1-49FE-83EA-7074247CA624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2294520" y="6420914"/>
            <a:ext cx="4712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>
                <a:sym typeface="Symbol" pitchFamily="18" charset="2"/>
              </a:rPr>
              <a:t> 1+2+ 3+ 4+5+6+7+8+9+10+11+12+13+14</a:t>
            </a:r>
            <a:endParaRPr lang="fr-C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3AB4CB-2442-4F50-8809-BD3A647783B2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4788024" y="6502601"/>
            <a:ext cx="216024" cy="204796"/>
          </a:xfrm>
          <a:prstGeom prst="rect">
            <a:avLst/>
          </a:prstGeom>
          <a:solidFill>
            <a:srgbClr val="FFFF00">
              <a:alpha val="62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FP – VAF – 10. Réutilisation</a:t>
            </a:r>
          </a:p>
        </p:txBody>
      </p:sp>
      <p:sp>
        <p:nvSpPr>
          <p:cNvPr id="26627" name="Espace réservé du numéro de diapositive 4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5E08F0A0-0543-4622-8C1E-E49B5DCC66B5}" type="slidenum">
              <a:rPr lang="en-US" altLang="en-US" smtClean="0"/>
              <a:pPr/>
              <a:t>48</a:t>
            </a:fld>
            <a:endParaRPr lang="en-US" altLang="en-US"/>
          </a:p>
        </p:txBody>
      </p:sp>
      <p:pic>
        <p:nvPicPr>
          <p:cNvPr id="26629" name="Picture 3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56792"/>
            <a:ext cx="6948488" cy="377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C37737F-512D-4E5D-A2EF-C8A20D40DA9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6" y="5635830"/>
            <a:ext cx="2065768" cy="10760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3D2AB1-4CB1-4E2F-B055-791BE0D482B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28600" y="6453336"/>
            <a:ext cx="1957614" cy="98531"/>
          </a:xfrm>
          <a:prstGeom prst="rect">
            <a:avLst/>
          </a:prstGeom>
          <a:solidFill>
            <a:srgbClr val="FFFF00">
              <a:alpha val="62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FCC2C09-74CF-4A97-B659-15457F4D018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885" y="5558142"/>
            <a:ext cx="1195474" cy="12313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ACC09A5-AB53-4F12-AD7A-F130A5F83EB8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2294520" y="6420914"/>
            <a:ext cx="4712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>
                <a:sym typeface="Symbol" pitchFamily="18" charset="2"/>
              </a:rPr>
              <a:t> 1+2+ 3+ 4+5+6+7+8+9+10+11+12+13+14</a:t>
            </a:r>
            <a:endParaRPr lang="fr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511152-9843-4BCB-81B9-43BE001891CE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112060" y="6494550"/>
            <a:ext cx="216024" cy="204796"/>
          </a:xfrm>
          <a:prstGeom prst="rect">
            <a:avLst/>
          </a:prstGeom>
          <a:solidFill>
            <a:srgbClr val="FFFF00">
              <a:alpha val="62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8447856" cy="1143000"/>
          </a:xfrm>
        </p:spPr>
        <p:txBody>
          <a:bodyPr>
            <a:normAutofit/>
          </a:bodyPr>
          <a:lstStyle/>
          <a:p>
            <a:r>
              <a:rPr lang="fr-CA" dirty="0"/>
              <a:t>FP – VAF – 11. Facilité d’installation</a:t>
            </a:r>
          </a:p>
        </p:txBody>
      </p:sp>
      <p:sp>
        <p:nvSpPr>
          <p:cNvPr id="27651" name="Espace réservé du numéro de diapositive 4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03BB55CD-ACB2-401A-B0AA-14D38CA4D39F}" type="slidenum">
              <a:rPr lang="en-US" altLang="en-US" smtClean="0"/>
              <a:pPr/>
              <a:t>49</a:t>
            </a:fld>
            <a:endParaRPr lang="en-US" altLang="en-US"/>
          </a:p>
        </p:txBody>
      </p:sp>
      <p:pic>
        <p:nvPicPr>
          <p:cNvPr id="27653" name="Picture 4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184" y="1468620"/>
            <a:ext cx="6480720" cy="415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2603A4C-EC29-48B1-A73E-AECA5CE9473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6" y="5635830"/>
            <a:ext cx="2065768" cy="10760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922BE1-4A4F-4C26-AD77-6792DD72506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28600" y="6453336"/>
            <a:ext cx="1957614" cy="98531"/>
          </a:xfrm>
          <a:prstGeom prst="rect">
            <a:avLst/>
          </a:prstGeom>
          <a:solidFill>
            <a:srgbClr val="FFFF00">
              <a:alpha val="62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5CD5C05-DD35-4BDF-8D92-639EF921AF9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5741725"/>
            <a:ext cx="998391" cy="99839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4AFC944-47C7-4E96-9B76-6F09E6AE5B7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2294520" y="6420914"/>
            <a:ext cx="4712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>
                <a:sym typeface="Symbol" pitchFamily="18" charset="2"/>
              </a:rPr>
              <a:t> 1+2+ 3+ 4+5+6+7+8+9+10+11+12+13+14</a:t>
            </a:r>
            <a:endParaRPr lang="fr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4A1944-FB70-4903-A5EF-66FCD8D6871D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472100" y="6498998"/>
            <a:ext cx="252028" cy="204796"/>
          </a:xfrm>
          <a:prstGeom prst="rect">
            <a:avLst/>
          </a:prstGeom>
          <a:solidFill>
            <a:srgbClr val="FFFF00">
              <a:alpha val="62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Attributs des mesures efficaces</a:t>
            </a:r>
            <a:endParaRPr lang="en-US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20462609-6965-498A-BE38-19A435FEED8C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CA" b="1" dirty="0"/>
              <a:t>Simple et calculable</a:t>
            </a:r>
            <a:r>
              <a:rPr lang="fr-CA" dirty="0"/>
              <a:t>: il devrait être relativement facile d’apprendre à dériver la métrique</a:t>
            </a:r>
          </a:p>
          <a:p>
            <a:r>
              <a:rPr lang="fr-CA" b="1" dirty="0"/>
              <a:t>Empiriquement et intuitivement persuasif</a:t>
            </a:r>
            <a:r>
              <a:rPr lang="fr-CA" dirty="0"/>
              <a:t>: répond aux notions intuitives de l’ingénieur sur l’attribut du produit</a:t>
            </a:r>
          </a:p>
          <a:p>
            <a:r>
              <a:rPr lang="fr-CA" b="1" dirty="0"/>
              <a:t>Cohérent et objectif : </a:t>
            </a:r>
            <a:r>
              <a:rPr lang="fr-CA" dirty="0"/>
              <a:t>la métrique doit produire des résultats sans ambiguïté</a:t>
            </a:r>
          </a:p>
          <a:p>
            <a:r>
              <a:rPr lang="fr-CA" b="1" dirty="0"/>
              <a:t>Cohérent dans son utilisation des unités et des dimensions:</a:t>
            </a:r>
            <a:r>
              <a:rPr lang="fr-CA" dirty="0"/>
              <a:t>  le calcul de la métrique ne doit pas conduire à des combinaisons d’unités bizarres</a:t>
            </a:r>
          </a:p>
          <a:p>
            <a:r>
              <a:rPr lang="fr-CA" b="1" dirty="0"/>
              <a:t>Indépendant d’un langage de programmation: </a:t>
            </a:r>
            <a:r>
              <a:rPr lang="fr-CA" dirty="0"/>
              <a:t>les mesures doivent être basées sur le modèle d’analyse, le modèle de conception ou la structure du programme lui-même</a:t>
            </a:r>
          </a:p>
          <a:p>
            <a:r>
              <a:rPr lang="fr-CA" b="1" dirty="0"/>
              <a:t>Mécanisme efficace de rétroaction de qualité: </a:t>
            </a:r>
            <a:r>
              <a:rPr lang="fr-CA" dirty="0"/>
              <a:t>doit fournir à un ingénieur logiciel des informations pouvant conduire à un produit final de meilleure qualité</a:t>
            </a:r>
          </a:p>
        </p:txBody>
      </p:sp>
      <p:sp>
        <p:nvSpPr>
          <p:cNvPr id="18435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05DF23B8-DAD3-4A71-BE3A-68990F1040AB}" type="slidenum">
              <a:rPr lang="en-US" altLang="en-US" smtClean="0"/>
              <a:pPr/>
              <a:t>5</a:t>
            </a:fld>
            <a:endParaRPr lang="en-US" altLang="en-US"/>
          </a:p>
        </p:txBody>
      </p:sp>
      <p:sp>
        <p:nvSpPr>
          <p:cNvPr id="18437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1000" y="609600"/>
            <a:ext cx="82296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sz="1700" dirty="0"/>
          </a:p>
        </p:txBody>
      </p:sp>
    </p:spTree>
    <p:extLst>
      <p:ext uri="{BB962C8B-B14F-4D97-AF65-F5344CB8AC3E}">
        <p14:creationId xmlns:p14="http://schemas.microsoft.com/office/powerpoint/2010/main" val="7718674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8303840" cy="1143000"/>
          </a:xfrm>
        </p:spPr>
        <p:txBody>
          <a:bodyPr>
            <a:normAutofit fontScale="90000"/>
          </a:bodyPr>
          <a:lstStyle/>
          <a:p>
            <a:r>
              <a:rPr lang="fr-CA" dirty="0"/>
              <a:t>FP – VAF – 12. Facilité d’exploitation</a:t>
            </a:r>
          </a:p>
        </p:txBody>
      </p:sp>
      <p:sp>
        <p:nvSpPr>
          <p:cNvPr id="28675" name="Espace réservé du numéro de diapositive 4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AF53478-998D-4A33-9398-3A87ADC55E16}" type="slidenum">
              <a:rPr lang="en-US" altLang="en-US" smtClean="0"/>
              <a:pPr/>
              <a:t>50</a:t>
            </a:fld>
            <a:endParaRPr lang="en-US" altLang="en-US"/>
          </a:p>
        </p:txBody>
      </p:sp>
      <p:pic>
        <p:nvPicPr>
          <p:cNvPr id="28677" name="Picture 4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264" y="1653266"/>
            <a:ext cx="5797500" cy="3804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2196593-EE7A-45EF-8D33-FA795B609FE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6" y="5635830"/>
            <a:ext cx="2065768" cy="10760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411321-88F1-4378-81C3-77088C43F97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28600" y="6453336"/>
            <a:ext cx="1957614" cy="98531"/>
          </a:xfrm>
          <a:prstGeom prst="rect">
            <a:avLst/>
          </a:prstGeom>
          <a:solidFill>
            <a:srgbClr val="FFFF00">
              <a:alpha val="62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03AE0A2-CC3B-4C46-81CD-679B7288E84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495" y="5672663"/>
            <a:ext cx="1166993" cy="10347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47CFE52-35EA-483F-A310-4D2578DCDC7B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2294520" y="6420914"/>
            <a:ext cx="4712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>
                <a:sym typeface="Symbol" pitchFamily="18" charset="2"/>
              </a:rPr>
              <a:t> 1+2+ 3+ 4+5+6+7+8+9+10+11+12+13+14</a:t>
            </a:r>
            <a:endParaRPr lang="fr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34165C-502F-4991-8A29-8475083C47A3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846234" y="6502601"/>
            <a:ext cx="273938" cy="204796"/>
          </a:xfrm>
          <a:prstGeom prst="rect">
            <a:avLst/>
          </a:prstGeom>
          <a:solidFill>
            <a:srgbClr val="FFFF00">
              <a:alpha val="62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8375848" cy="1143000"/>
          </a:xfrm>
        </p:spPr>
        <p:txBody>
          <a:bodyPr>
            <a:normAutofit fontScale="90000"/>
          </a:bodyPr>
          <a:lstStyle/>
          <a:p>
            <a:r>
              <a:rPr lang="fr-CA" dirty="0"/>
              <a:t>FP – VAF – 13. Portabilité du système</a:t>
            </a:r>
          </a:p>
        </p:txBody>
      </p:sp>
      <p:sp>
        <p:nvSpPr>
          <p:cNvPr id="29699" name="Espace réservé du numéro de diapositive 4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059495C6-204C-4D0F-907E-BA73053D5F09}" type="slidenum">
              <a:rPr lang="en-US" altLang="en-US" smtClean="0"/>
              <a:pPr/>
              <a:t>51</a:t>
            </a:fld>
            <a:endParaRPr lang="en-US" altLang="en-US"/>
          </a:p>
        </p:txBody>
      </p:sp>
      <p:pic>
        <p:nvPicPr>
          <p:cNvPr id="29701" name="Picture 4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580509"/>
            <a:ext cx="5598989" cy="3864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C144F7E-10B4-4618-9615-913A971CD00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6" y="5635830"/>
            <a:ext cx="2065768" cy="10760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E51A136-E325-4C31-A719-FE2DEC76B17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28600" y="6453336"/>
            <a:ext cx="1957614" cy="98531"/>
          </a:xfrm>
          <a:prstGeom prst="rect">
            <a:avLst/>
          </a:prstGeom>
          <a:solidFill>
            <a:srgbClr val="FFFF00">
              <a:alpha val="62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6F723CB-3268-4A64-BC64-62FC8F1F494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945396" y="5635829"/>
            <a:ext cx="1588106" cy="10568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D5CA69-9E7B-48CC-A076-62C3F0853CD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2294520" y="6420914"/>
            <a:ext cx="4712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>
                <a:sym typeface="Symbol" pitchFamily="18" charset="2"/>
              </a:rPr>
              <a:t> 1+2+ 3+ 4+5+6+7+8+9+10+11+12+13+14</a:t>
            </a:r>
            <a:endParaRPr lang="fr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86A7DA-B766-4658-B4A0-F70DCE12A9D9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6199432" y="6516679"/>
            <a:ext cx="316783" cy="204796"/>
          </a:xfrm>
          <a:prstGeom prst="rect">
            <a:avLst/>
          </a:prstGeom>
          <a:solidFill>
            <a:srgbClr val="FFFF00">
              <a:alpha val="62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8678732" cy="1143000"/>
          </a:xfrm>
        </p:spPr>
        <p:txBody>
          <a:bodyPr>
            <a:normAutofit fontScale="90000"/>
          </a:bodyPr>
          <a:lstStyle/>
          <a:p>
            <a:r>
              <a:rPr lang="fr-CA" dirty="0"/>
              <a:t>FP – VAF – 14. Facilité de modification	</a:t>
            </a:r>
          </a:p>
        </p:txBody>
      </p:sp>
      <p:sp>
        <p:nvSpPr>
          <p:cNvPr id="30723" name="Espace réservé du numéro de diapositive 4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FCD57D19-6236-4CA7-A7DF-0320AE67B38E}" type="slidenum">
              <a:rPr lang="en-US" altLang="en-US" smtClean="0"/>
              <a:pPr/>
              <a:t>52</a:t>
            </a:fld>
            <a:endParaRPr lang="en-US" altLang="en-US"/>
          </a:p>
        </p:txBody>
      </p:sp>
      <p:pic>
        <p:nvPicPr>
          <p:cNvPr id="30725" name="Picture 3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407" y="1084696"/>
            <a:ext cx="7153275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4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753" y="3694546"/>
            <a:ext cx="6732587" cy="241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8FC8D99-BF16-4626-8B5B-A3CB10A3C21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6" y="5629349"/>
            <a:ext cx="2065768" cy="10760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24EBC7-F098-4FE3-8F8A-DE85D6D7D3C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28600" y="6453336"/>
            <a:ext cx="1957614" cy="98531"/>
          </a:xfrm>
          <a:prstGeom prst="rect">
            <a:avLst/>
          </a:prstGeom>
          <a:solidFill>
            <a:srgbClr val="FFFF00">
              <a:alpha val="62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1F3397C-D578-4ED9-9407-E31ABF233FB7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618" y="5511916"/>
            <a:ext cx="1688868" cy="16888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9A15787-0B6B-436E-80BB-88D6451A394D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2294520" y="6420914"/>
            <a:ext cx="4712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>
                <a:sym typeface="Symbol" pitchFamily="18" charset="2"/>
              </a:rPr>
              <a:t> 1+2+ 3+ 4+5+6+7+8+9+10+11+12+13+14</a:t>
            </a:r>
            <a:endParaRPr lang="fr-C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AEF78F-06AF-441A-94B2-5DF2EE1054D3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6575260" y="6479476"/>
            <a:ext cx="337000" cy="225887"/>
          </a:xfrm>
          <a:prstGeom prst="rect">
            <a:avLst/>
          </a:prstGeom>
          <a:solidFill>
            <a:srgbClr val="FFFF00">
              <a:alpha val="62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Rectangle 3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FP - Relations entre lignes de code et points de fonction</a:t>
            </a:r>
            <a:endParaRPr lang="en-US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89A00B12-73CD-4030-BF5F-4101EABBA6EA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1"/>
            <a:endParaRPr lang="fr-CA" dirty="0"/>
          </a:p>
          <a:p>
            <a:endParaRPr lang="fr-CA" dirty="0"/>
          </a:p>
        </p:txBody>
      </p:sp>
      <p:sp>
        <p:nvSpPr>
          <p:cNvPr id="33795" name="Espace réservé du numéro de diapositive 2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1DA49AF-CB49-4F33-901B-58B208505BCB}" type="slidenum">
              <a:rPr lang="en-US" altLang="en-US" smtClean="0"/>
              <a:pPr/>
              <a:t>53</a:t>
            </a:fld>
            <a:endParaRPr lang="en-US" altLang="en-US"/>
          </a:p>
        </p:txBody>
      </p:sp>
      <p:sp>
        <p:nvSpPr>
          <p:cNvPr id="33796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04800" y="1295400"/>
            <a:ext cx="8229600" cy="206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fr-CA" sz="1000" b="1" dirty="0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F575D29A-D5BE-4EF4-85B5-3D400E578368}"/>
              </a:ext>
            </a:extLst>
          </p:cNvPr>
          <p:cNvGraphicFramePr>
            <a:graphicFrameLocks noGrp="1"/>
          </p:cNvGraphicFramePr>
          <p:nvPr>
            <p:custDataLst>
              <p:tags r:id="rId5"/>
            </p:custDataLst>
          </p:nvPr>
        </p:nvGraphicFramePr>
        <p:xfrm>
          <a:off x="1665934" y="1403874"/>
          <a:ext cx="5919934" cy="48621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06600">
                  <a:extLst>
                    <a:ext uri="{9D8B030D-6E8A-4147-A177-3AD203B41FA5}">
                      <a16:colId xmlns:a16="http://schemas.microsoft.com/office/drawing/2014/main" val="475440889"/>
                    </a:ext>
                  </a:extLst>
                </a:gridCol>
                <a:gridCol w="1247140">
                  <a:extLst>
                    <a:ext uri="{9D8B030D-6E8A-4147-A177-3AD203B41FA5}">
                      <a16:colId xmlns:a16="http://schemas.microsoft.com/office/drawing/2014/main" val="4278192073"/>
                    </a:ext>
                  </a:extLst>
                </a:gridCol>
                <a:gridCol w="1017588">
                  <a:extLst>
                    <a:ext uri="{9D8B030D-6E8A-4147-A177-3AD203B41FA5}">
                      <a16:colId xmlns:a16="http://schemas.microsoft.com/office/drawing/2014/main" val="1656581501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1485048693"/>
                    </a:ext>
                  </a:extLst>
                </a:gridCol>
                <a:gridCol w="1013606">
                  <a:extLst>
                    <a:ext uri="{9D8B030D-6E8A-4147-A177-3AD203B41FA5}">
                      <a16:colId xmlns:a16="http://schemas.microsoft.com/office/drawing/2014/main" val="4293008059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2400" dirty="0">
                          <a:effectLst/>
                        </a:rPr>
                        <a:t>Langage</a:t>
                      </a:r>
                      <a:endParaRPr lang="fr-CA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2400" dirty="0">
                          <a:effectLst/>
                        </a:rPr>
                        <a:t>SLOC/FP</a:t>
                      </a:r>
                      <a:endParaRPr lang="fr-CA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fr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98663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2400">
                          <a:effectLst/>
                        </a:rPr>
                        <a:t> </a:t>
                      </a:r>
                      <a:endParaRPr lang="fr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2400" dirty="0" err="1">
                          <a:effectLst/>
                        </a:rPr>
                        <a:t>Moy</a:t>
                      </a:r>
                      <a:r>
                        <a:rPr lang="fr-CA" sz="2400" dirty="0">
                          <a:effectLst/>
                        </a:rPr>
                        <a:t>.</a:t>
                      </a:r>
                      <a:endParaRPr lang="fr-CA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2400">
                          <a:effectLst/>
                        </a:rPr>
                        <a:t>Médian</a:t>
                      </a:r>
                      <a:endParaRPr lang="fr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2400">
                          <a:effectLst/>
                        </a:rPr>
                        <a:t>Min.</a:t>
                      </a:r>
                      <a:endParaRPr lang="fr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2400" dirty="0">
                          <a:effectLst/>
                        </a:rPr>
                        <a:t>Max.</a:t>
                      </a:r>
                      <a:endParaRPr lang="fr-CA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5931029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2400" dirty="0">
                          <a:effectLst/>
                        </a:rPr>
                        <a:t>ASP</a:t>
                      </a:r>
                      <a:endParaRPr lang="fr-CA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2400">
                          <a:effectLst/>
                        </a:rPr>
                        <a:t>51</a:t>
                      </a:r>
                      <a:endParaRPr lang="fr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2400" dirty="0">
                          <a:effectLst/>
                        </a:rPr>
                        <a:t>54</a:t>
                      </a:r>
                      <a:endParaRPr lang="fr-CA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2400">
                          <a:effectLst/>
                        </a:rPr>
                        <a:t>15</a:t>
                      </a:r>
                      <a:endParaRPr lang="fr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2400">
                          <a:effectLst/>
                        </a:rPr>
                        <a:t>69</a:t>
                      </a:r>
                      <a:endParaRPr lang="fr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2993202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2400" dirty="0">
                          <a:effectLst/>
                        </a:rPr>
                        <a:t>Assembler </a:t>
                      </a:r>
                      <a:endParaRPr lang="fr-CA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2400">
                          <a:effectLst/>
                        </a:rPr>
                        <a:t>119</a:t>
                      </a:r>
                      <a:endParaRPr lang="fr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2400">
                          <a:effectLst/>
                        </a:rPr>
                        <a:t>98</a:t>
                      </a:r>
                      <a:endParaRPr lang="fr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2400">
                          <a:effectLst/>
                        </a:rPr>
                        <a:t>25</a:t>
                      </a:r>
                      <a:endParaRPr lang="fr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2400">
                          <a:effectLst/>
                        </a:rPr>
                        <a:t>320</a:t>
                      </a:r>
                      <a:endParaRPr lang="fr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0596970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2400" dirty="0">
                          <a:effectLst/>
                        </a:rPr>
                        <a:t>C++ </a:t>
                      </a:r>
                      <a:endParaRPr lang="fr-CA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2400">
                          <a:effectLst/>
                        </a:rPr>
                        <a:t>50</a:t>
                      </a:r>
                      <a:endParaRPr lang="fr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2400">
                          <a:effectLst/>
                        </a:rPr>
                        <a:t>53</a:t>
                      </a:r>
                      <a:endParaRPr lang="fr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2400">
                          <a:effectLst/>
                        </a:rPr>
                        <a:t>25</a:t>
                      </a:r>
                      <a:endParaRPr lang="fr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2400">
                          <a:effectLst/>
                        </a:rPr>
                        <a:t>80</a:t>
                      </a:r>
                      <a:endParaRPr lang="fr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7568672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2400" dirty="0">
                          <a:effectLst/>
                        </a:rPr>
                        <a:t>C# </a:t>
                      </a:r>
                      <a:endParaRPr lang="fr-CA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2400">
                          <a:effectLst/>
                        </a:rPr>
                        <a:t>54</a:t>
                      </a:r>
                      <a:endParaRPr lang="fr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2400">
                          <a:effectLst/>
                        </a:rPr>
                        <a:t>59</a:t>
                      </a:r>
                      <a:endParaRPr lang="fr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2400">
                          <a:effectLst/>
                        </a:rPr>
                        <a:t>29</a:t>
                      </a:r>
                      <a:endParaRPr lang="fr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2400">
                          <a:effectLst/>
                        </a:rPr>
                        <a:t>70</a:t>
                      </a:r>
                      <a:endParaRPr lang="fr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0453078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2400" dirty="0">
                          <a:effectLst/>
                        </a:rPr>
                        <a:t>COBOL </a:t>
                      </a:r>
                      <a:endParaRPr lang="fr-CA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2400">
                          <a:effectLst/>
                        </a:rPr>
                        <a:t>61</a:t>
                      </a:r>
                      <a:endParaRPr lang="fr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2400">
                          <a:effectLst/>
                        </a:rPr>
                        <a:t>55</a:t>
                      </a:r>
                      <a:endParaRPr lang="fr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2400">
                          <a:effectLst/>
                        </a:rPr>
                        <a:t>23</a:t>
                      </a:r>
                      <a:endParaRPr lang="fr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2400">
                          <a:effectLst/>
                        </a:rPr>
                        <a:t>297</a:t>
                      </a:r>
                      <a:endParaRPr lang="fr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1579996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2400" dirty="0">
                          <a:effectLst/>
                        </a:rPr>
                        <a:t>Java </a:t>
                      </a:r>
                      <a:endParaRPr lang="fr-CA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2400">
                          <a:effectLst/>
                        </a:rPr>
                        <a:t>53</a:t>
                      </a:r>
                      <a:endParaRPr lang="fr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2400">
                          <a:effectLst/>
                        </a:rPr>
                        <a:t>53</a:t>
                      </a:r>
                      <a:endParaRPr lang="fr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2400">
                          <a:effectLst/>
                        </a:rPr>
                        <a:t>14</a:t>
                      </a:r>
                      <a:endParaRPr lang="fr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2400" dirty="0">
                          <a:effectLst/>
                        </a:rPr>
                        <a:t>134</a:t>
                      </a:r>
                      <a:endParaRPr lang="fr-CA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0237374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2400" dirty="0">
                          <a:effectLst/>
                        </a:rPr>
                        <a:t>JavaScript </a:t>
                      </a:r>
                      <a:endParaRPr lang="fr-CA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2400">
                          <a:effectLst/>
                        </a:rPr>
                        <a:t>47</a:t>
                      </a:r>
                      <a:endParaRPr lang="fr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2400">
                          <a:effectLst/>
                        </a:rPr>
                        <a:t>53</a:t>
                      </a:r>
                      <a:endParaRPr lang="fr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2400">
                          <a:effectLst/>
                        </a:rPr>
                        <a:t>31</a:t>
                      </a:r>
                      <a:endParaRPr lang="fr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2400">
                          <a:effectLst/>
                        </a:rPr>
                        <a:t>63</a:t>
                      </a:r>
                      <a:endParaRPr lang="fr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3150905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2400" dirty="0">
                          <a:effectLst/>
                        </a:rPr>
                        <a:t>JCL</a:t>
                      </a:r>
                      <a:endParaRPr lang="fr-CA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2400">
                          <a:effectLst/>
                        </a:rPr>
                        <a:t>62</a:t>
                      </a:r>
                      <a:endParaRPr lang="fr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2400">
                          <a:effectLst/>
                        </a:rPr>
                        <a:t>48</a:t>
                      </a:r>
                      <a:endParaRPr lang="fr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2400">
                          <a:effectLst/>
                        </a:rPr>
                        <a:t>25</a:t>
                      </a:r>
                      <a:endParaRPr lang="fr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2400">
                          <a:effectLst/>
                        </a:rPr>
                        <a:t>221</a:t>
                      </a:r>
                      <a:endParaRPr lang="fr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7461642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2400" dirty="0">
                          <a:effectLst/>
                        </a:rPr>
                        <a:t>SQL</a:t>
                      </a:r>
                      <a:endParaRPr lang="fr-CA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2400">
                          <a:effectLst/>
                        </a:rPr>
                        <a:t>21</a:t>
                      </a:r>
                      <a:endParaRPr lang="fr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2400">
                          <a:effectLst/>
                        </a:rPr>
                        <a:t>21</a:t>
                      </a:r>
                      <a:endParaRPr lang="fr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2400">
                          <a:effectLst/>
                        </a:rPr>
                        <a:t>13</a:t>
                      </a:r>
                      <a:endParaRPr lang="fr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2400">
                          <a:effectLst/>
                        </a:rPr>
                        <a:t>37</a:t>
                      </a:r>
                      <a:endParaRPr lang="fr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956691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2400" dirty="0">
                          <a:effectLst/>
                        </a:rPr>
                        <a:t>VB.NET</a:t>
                      </a:r>
                      <a:endParaRPr lang="fr-CA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2400">
                          <a:effectLst/>
                        </a:rPr>
                        <a:t>52</a:t>
                      </a:r>
                      <a:endParaRPr lang="fr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2400">
                          <a:effectLst/>
                        </a:rPr>
                        <a:t>60</a:t>
                      </a:r>
                      <a:endParaRPr lang="fr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2400">
                          <a:effectLst/>
                        </a:rPr>
                        <a:t>26</a:t>
                      </a:r>
                      <a:endParaRPr lang="fr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2400">
                          <a:effectLst/>
                        </a:rPr>
                        <a:t>60</a:t>
                      </a:r>
                      <a:endParaRPr lang="fr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7555899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2400" dirty="0">
                          <a:effectLst/>
                        </a:rPr>
                        <a:t>Visual Basic</a:t>
                      </a:r>
                      <a:endParaRPr lang="fr-CA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2400">
                          <a:effectLst/>
                        </a:rPr>
                        <a:t>42</a:t>
                      </a:r>
                      <a:endParaRPr lang="fr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2400">
                          <a:effectLst/>
                        </a:rPr>
                        <a:t>44</a:t>
                      </a:r>
                      <a:endParaRPr lang="fr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2400">
                          <a:effectLst/>
                        </a:rPr>
                        <a:t>20</a:t>
                      </a:r>
                      <a:endParaRPr lang="fr-CA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A" sz="2400" dirty="0">
                          <a:effectLst/>
                        </a:rPr>
                        <a:t>60</a:t>
                      </a:r>
                      <a:endParaRPr lang="fr-CA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1062250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740EA1F-834C-44C5-8E94-2A3274C8303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949769" y="6488668"/>
            <a:ext cx="3352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www.qsm.com/FPGearing.html</a:t>
            </a:r>
          </a:p>
        </p:txBody>
      </p:sp>
    </p:spTree>
    <p:extLst>
      <p:ext uri="{BB962C8B-B14F-4D97-AF65-F5344CB8AC3E}">
        <p14:creationId xmlns:p14="http://schemas.microsoft.com/office/powerpoint/2010/main" val="14440467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B1B78C01-24FC-4BB2-8E3A-14BC2CEEA245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4929187"/>
            <a:ext cx="7907796" cy="1362075"/>
          </a:xfrm>
        </p:spPr>
        <p:txBody>
          <a:bodyPr>
            <a:normAutofit fontScale="90000"/>
          </a:bodyPr>
          <a:lstStyle/>
          <a:p>
            <a:r>
              <a:rPr lang="fr-CA" dirty="0"/>
              <a:t>Règles pour le calcul des points de fonctions à partir d’UML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87148F24-E61D-4070-A0CD-5254B57DD2F9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3D43CFF-BA17-47E0-B19F-01038A95FE0D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pPr>
              <a:defRPr/>
            </a:pPr>
            <a:fld id="{4243EBE9-0BAB-4A04-9A4C-8449888A8C8D}" type="slidenum">
              <a:rPr lang="en-US" altLang="en-US" smtClean="0"/>
              <a:pPr>
                <a:defRPr/>
              </a:pPr>
              <a:t>54</a:t>
            </a:fld>
            <a:endParaRPr lang="en-US" alt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ADC918D-AD4F-4926-BF36-37BF0F50D07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268" y="329684"/>
            <a:ext cx="3622927" cy="27144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59E9C69-7BAC-4D03-9807-54340A44729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44198" y="6215746"/>
            <a:ext cx="69200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dirty="0"/>
              <a:t>références : http://edgevalue.com/gica/fpa_gui/fpa_gui.html</a:t>
            </a:r>
          </a:p>
        </p:txBody>
      </p:sp>
    </p:spTree>
    <p:extLst>
      <p:ext uri="{BB962C8B-B14F-4D97-AF65-F5344CB8AC3E}">
        <p14:creationId xmlns:p14="http://schemas.microsoft.com/office/powerpoint/2010/main" val="40600095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6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8015808" cy="1143000"/>
          </a:xfrm>
        </p:spPr>
        <p:txBody>
          <a:bodyPr>
            <a:normAutofit/>
          </a:bodyPr>
          <a:lstStyle/>
          <a:p>
            <a:r>
              <a:rPr lang="fr-CA" dirty="0"/>
              <a:t>PF UML – R1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6E28F8B-1DFC-4A31-B5B0-CFEF4ECFC87F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CA" dirty="0"/>
              <a:t>R1. Les acteurs à considérer dans le calcul sont</a:t>
            </a:r>
          </a:p>
          <a:p>
            <a:pPr marL="457200" lvl="1" indent="0">
              <a:buNone/>
            </a:pPr>
            <a:r>
              <a:rPr lang="fr-CA" dirty="0"/>
              <a:t>R1.1. les acteurs humains </a:t>
            </a:r>
          </a:p>
          <a:p>
            <a:pPr marL="457200" lvl="1" indent="0">
              <a:buNone/>
            </a:pPr>
            <a:r>
              <a:rPr lang="fr-CA" dirty="0"/>
              <a:t>R1.2. les systèmes externes </a:t>
            </a:r>
          </a:p>
          <a:p>
            <a:pPr marL="0" indent="0">
              <a:buNone/>
            </a:pPr>
            <a:endParaRPr lang="fr-CA" dirty="0"/>
          </a:p>
          <a:p>
            <a:endParaRPr lang="fr-CA" dirty="0"/>
          </a:p>
        </p:txBody>
      </p:sp>
      <p:sp>
        <p:nvSpPr>
          <p:cNvPr id="5123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3BC6BCB3-F2AF-45A9-8682-F0C5DD2EAC0B}" type="slidenum">
              <a:rPr lang="en-US" altLang="en-US" smtClean="0"/>
              <a:pPr/>
              <a:t>55</a:t>
            </a:fld>
            <a:endParaRPr lang="en-US" altLang="en-US"/>
          </a:p>
        </p:txBody>
      </p:sp>
      <p:sp>
        <p:nvSpPr>
          <p:cNvPr id="5125" name="Rectangle 19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28600" y="1143000"/>
            <a:ext cx="8229600" cy="444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chemeClr val="tx2"/>
              </a:buClr>
              <a:buSzPct val="70000"/>
            </a:pPr>
            <a:endParaRPr lang="fr-CA" sz="2000" dirty="0">
              <a:cs typeface="Arial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967230A-2DE8-43B0-9DB6-B3C642989A6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96" y="3176880"/>
            <a:ext cx="3672408" cy="314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4474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6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8015808" cy="1143000"/>
          </a:xfrm>
        </p:spPr>
        <p:txBody>
          <a:bodyPr>
            <a:normAutofit/>
          </a:bodyPr>
          <a:lstStyle/>
          <a:p>
            <a:r>
              <a:rPr lang="fr-CA" dirty="0"/>
              <a:t>PF UML – R2 à R5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6E28F8B-1DFC-4A31-B5B0-CFEF4ECFC87F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43508" y="1324938"/>
            <a:ext cx="9131932" cy="4876800"/>
          </a:xfrm>
        </p:spPr>
        <p:txBody>
          <a:bodyPr>
            <a:normAutofit/>
          </a:bodyPr>
          <a:lstStyle/>
          <a:p>
            <a:pPr marL="623888" indent="-623888">
              <a:buNone/>
            </a:pPr>
            <a:r>
              <a:rPr lang="fr-CA" dirty="0"/>
              <a:t>R2. Les cas d’utilisation d’acteurs de R1 sont candidats de composantes des points de fonctions </a:t>
            </a:r>
          </a:p>
          <a:p>
            <a:pPr marL="623888" indent="-623888">
              <a:buNone/>
            </a:pPr>
            <a:r>
              <a:rPr lang="fr-CA" dirty="0"/>
              <a:t>R3. Un cas qui en étend (ou est inclus dans) d’un cas de R2 ou R3 est candidat</a:t>
            </a:r>
          </a:p>
          <a:p>
            <a:pPr marL="623888" indent="-623888">
              <a:buNone/>
            </a:pPr>
            <a:r>
              <a:rPr lang="fr-CA" dirty="0"/>
              <a:t>R4. Un cas d’utilisation héritant d'un cas de R2 ou R3 est candidat</a:t>
            </a:r>
          </a:p>
          <a:p>
            <a:pPr marL="623888" indent="-623888">
              <a:buNone/>
            </a:pPr>
            <a:r>
              <a:rPr lang="fr-CA" dirty="0"/>
              <a:t>R5. Les autres cas d’utilisation sont à rejeter</a:t>
            </a:r>
          </a:p>
          <a:p>
            <a:endParaRPr lang="fr-CA" dirty="0"/>
          </a:p>
          <a:p>
            <a:endParaRPr lang="fr-CA" dirty="0"/>
          </a:p>
        </p:txBody>
      </p:sp>
      <p:sp>
        <p:nvSpPr>
          <p:cNvPr id="5123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3BC6BCB3-F2AF-45A9-8682-F0C5DD2EAC0B}" type="slidenum">
              <a:rPr lang="en-US" altLang="en-US" smtClean="0"/>
              <a:pPr/>
              <a:t>56</a:t>
            </a:fld>
            <a:endParaRPr lang="en-US" altLang="en-US"/>
          </a:p>
        </p:txBody>
      </p:sp>
      <p:sp>
        <p:nvSpPr>
          <p:cNvPr id="5125" name="Rectangle 19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28600" y="1143000"/>
            <a:ext cx="8229600" cy="444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chemeClr val="tx2"/>
              </a:buClr>
              <a:buSzPct val="70000"/>
            </a:pPr>
            <a:endParaRPr lang="fr-CA" sz="2000" dirty="0">
              <a:cs typeface="Arial" pitchFamily="34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15BFCC7-651D-4723-845A-E37FAA9956A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3426" y="5150200"/>
            <a:ext cx="7807954" cy="141041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6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PF UML – R6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18FF237-E3FC-4BB7-B8BD-23C5CBE20474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CA" dirty="0"/>
              <a:t>R6. Pour chaque acteur accepté par R1 </a:t>
            </a:r>
          </a:p>
          <a:p>
            <a:pPr marL="457200" lvl="1" indent="0">
              <a:buNone/>
            </a:pPr>
            <a:r>
              <a:rPr lang="fr-CA" dirty="0"/>
              <a:t>R6.1. s’il l’est par R1.1, alors le flot entrant est soit </a:t>
            </a:r>
          </a:p>
          <a:p>
            <a:pPr lvl="2"/>
            <a:r>
              <a:rPr lang="fr-CA" dirty="0"/>
              <a:t>de type d’entrée externe </a:t>
            </a:r>
          </a:p>
          <a:p>
            <a:pPr lvl="2"/>
            <a:r>
              <a:rPr lang="fr-CA" dirty="0"/>
              <a:t>de type requête externe </a:t>
            </a:r>
          </a:p>
          <a:p>
            <a:pPr marL="457200" lvl="1" indent="0">
              <a:buNone/>
            </a:pPr>
            <a:r>
              <a:rPr lang="fr-CA" dirty="0"/>
              <a:t>R6.2. s’il l’est par R1.2, alors le flot entrant est </a:t>
            </a:r>
          </a:p>
          <a:p>
            <a:pPr lvl="2"/>
            <a:r>
              <a:rPr lang="fr-CA" dirty="0"/>
              <a:t>de type EIF (fichier d’interface externe) </a:t>
            </a:r>
          </a:p>
          <a:p>
            <a:endParaRPr lang="fr-CA" dirty="0"/>
          </a:p>
        </p:txBody>
      </p:sp>
      <p:sp>
        <p:nvSpPr>
          <p:cNvPr id="5123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3BC6BCB3-F2AF-45A9-8682-F0C5DD2EAC0B}" type="slidenum">
              <a:rPr lang="en-US" altLang="en-US" smtClean="0"/>
              <a:pPr/>
              <a:t>57</a:t>
            </a:fld>
            <a:endParaRPr lang="en-US" altLang="en-US"/>
          </a:p>
        </p:txBody>
      </p:sp>
      <p:sp>
        <p:nvSpPr>
          <p:cNvPr id="5125" name="Rectangle 19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28600" y="1143000"/>
            <a:ext cx="8229600" cy="444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>
              <a:spcBef>
                <a:spcPct val="20000"/>
              </a:spcBef>
              <a:buClr>
                <a:schemeClr val="tx2"/>
              </a:buClr>
              <a:buSzPct val="70000"/>
            </a:pPr>
            <a:endParaRPr lang="fr-CA" sz="2000" dirty="0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BE597423-FF9E-4AB6-A8F5-EEB07905038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10800000">
            <a:off x="3554056" y="4818833"/>
            <a:ext cx="1578688" cy="11161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56840CD-E5DB-4067-A31E-E205F3D1116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140" y="2404954"/>
            <a:ext cx="543931" cy="57055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12ECA61-C647-405C-88AD-9B41473675C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832789"/>
            <a:ext cx="254655" cy="55713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23F24E5-9130-4956-8A0F-F18AF1D01560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222" y="3828785"/>
            <a:ext cx="741019" cy="74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881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6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PF UML – R7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18FF237-E3FC-4BB7-B8BD-23C5CBE20474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CA" dirty="0"/>
              <a:t>R7. Pour chaque acteur accepté par R1</a:t>
            </a:r>
          </a:p>
          <a:p>
            <a:pPr marL="457200" lvl="1" indent="0">
              <a:buNone/>
            </a:pPr>
            <a:r>
              <a:rPr lang="fr-CA" dirty="0"/>
              <a:t>R7.1. s’il l’est par R1.1, alors le flot sortant est soit </a:t>
            </a:r>
          </a:p>
          <a:p>
            <a:pPr lvl="2"/>
            <a:r>
              <a:rPr lang="fr-CA" dirty="0"/>
              <a:t>de type de sortie externe</a:t>
            </a:r>
          </a:p>
          <a:p>
            <a:pPr lvl="2"/>
            <a:r>
              <a:rPr lang="fr-CA" dirty="0"/>
              <a:t>de type requête externe</a:t>
            </a:r>
          </a:p>
          <a:p>
            <a:pPr marL="457200" lvl="1" indent="0">
              <a:buNone/>
            </a:pPr>
            <a:r>
              <a:rPr lang="fr-CA" dirty="0"/>
              <a:t>R7.2. s’il l’est par R1.2, alors le flot sortant est </a:t>
            </a:r>
          </a:p>
          <a:p>
            <a:pPr lvl="2"/>
            <a:r>
              <a:rPr lang="fr-CA" dirty="0"/>
              <a:t>de type IEF (fichier d’interface externe) </a:t>
            </a:r>
          </a:p>
          <a:p>
            <a:endParaRPr lang="fr-CA" dirty="0"/>
          </a:p>
        </p:txBody>
      </p:sp>
      <p:sp>
        <p:nvSpPr>
          <p:cNvPr id="5123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3BC6BCB3-F2AF-45A9-8682-F0C5DD2EAC0B}" type="slidenum">
              <a:rPr lang="en-US" altLang="en-US" smtClean="0"/>
              <a:pPr/>
              <a:t>58</a:t>
            </a:fld>
            <a:endParaRPr lang="en-US" altLang="en-US"/>
          </a:p>
        </p:txBody>
      </p:sp>
      <p:sp>
        <p:nvSpPr>
          <p:cNvPr id="5125" name="Rectangle 19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28600" y="1143000"/>
            <a:ext cx="8229600" cy="444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>
              <a:spcBef>
                <a:spcPct val="20000"/>
              </a:spcBef>
              <a:buClr>
                <a:schemeClr val="tx2"/>
              </a:buClr>
              <a:buSzPct val="70000"/>
            </a:pPr>
            <a:endParaRPr lang="fr-CA" sz="2000" dirty="0"/>
          </a:p>
        </p:txBody>
      </p:sp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8E1B4237-C8CA-4F3D-8158-DCF31E5BD74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554056" y="5031178"/>
            <a:ext cx="1578688" cy="11161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7AF46C0-413D-4942-9334-1A07791E3C8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480" y="2450959"/>
            <a:ext cx="580551" cy="58055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20A4B71-A9DB-4AB6-B9B8-11246B0BA25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500" y="2938961"/>
            <a:ext cx="254655" cy="55713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C74EF88-6171-4755-8704-42456A51615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222" y="3828785"/>
            <a:ext cx="741019" cy="74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3824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6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PF UML – R8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18FF237-E3FC-4BB7-B8BD-23C5CBE20474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28600" y="1403874"/>
            <a:ext cx="89154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A" dirty="0"/>
              <a:t>R8. Une classe abstraite de type entité est à rejeter</a:t>
            </a:r>
          </a:p>
          <a:p>
            <a:pPr lvl="1"/>
            <a:r>
              <a:rPr lang="fr-CA" dirty="0"/>
              <a:t>elle sera considérée comme un autre RET (type d’enregistrement) pour la classe concrète</a:t>
            </a:r>
          </a:p>
          <a:p>
            <a:endParaRPr lang="fr-CA" dirty="0"/>
          </a:p>
        </p:txBody>
      </p:sp>
      <p:sp>
        <p:nvSpPr>
          <p:cNvPr id="5123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3BC6BCB3-F2AF-45A9-8682-F0C5DD2EAC0B}" type="slidenum">
              <a:rPr lang="en-US" altLang="en-US" smtClean="0"/>
              <a:pPr/>
              <a:t>59</a:t>
            </a:fld>
            <a:endParaRPr lang="en-US" altLang="en-US"/>
          </a:p>
        </p:txBody>
      </p:sp>
      <p:sp>
        <p:nvSpPr>
          <p:cNvPr id="5125" name="Rectangle 19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28600" y="1143000"/>
            <a:ext cx="8229600" cy="444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>
              <a:spcBef>
                <a:spcPct val="20000"/>
              </a:spcBef>
              <a:buClr>
                <a:schemeClr val="tx2"/>
              </a:buClr>
              <a:buSzPct val="70000"/>
            </a:pPr>
            <a:endParaRPr lang="fr-CA" sz="20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02ED455-1A69-4538-80BC-9FDFA902554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921170" y="3901706"/>
            <a:ext cx="3301660" cy="256364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E31E34B-CA0E-4221-B303-26EA4494C00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389" y="2558805"/>
            <a:ext cx="816285" cy="80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657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Mesure de logiciel</a:t>
            </a:r>
            <a:endParaRPr lang="en-US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20462609-6965-498A-BE38-19A435FEED8C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28600" y="1403874"/>
            <a:ext cx="8686800" cy="2889222"/>
          </a:xfrm>
        </p:spPr>
        <p:txBody>
          <a:bodyPr>
            <a:normAutofit/>
          </a:bodyPr>
          <a:lstStyle/>
          <a:p>
            <a:r>
              <a:rPr lang="fr-CA" sz="2800" dirty="0"/>
              <a:t>Les </a:t>
            </a:r>
            <a:r>
              <a:rPr lang="fr-CA" sz="2800" b="1" dirty="0"/>
              <a:t>mesures directes</a:t>
            </a:r>
          </a:p>
          <a:p>
            <a:r>
              <a:rPr lang="fr-CA" sz="2800" dirty="0"/>
              <a:t>Les </a:t>
            </a:r>
            <a:r>
              <a:rPr lang="fr-CA" sz="2800" b="1" dirty="0"/>
              <a:t>mesures indirectes</a:t>
            </a:r>
          </a:p>
        </p:txBody>
      </p:sp>
      <p:sp>
        <p:nvSpPr>
          <p:cNvPr id="18435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05DF23B8-DAD3-4A71-BE3A-68990F1040AB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18437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1000" y="609600"/>
            <a:ext cx="82296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sz="17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9BE8140-A1D4-4B34-B9ED-F5B23EE71E6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4143908"/>
            <a:ext cx="2433447" cy="206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1257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6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PF UML – R9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403731ED-D7A8-4302-8C31-45BAF3E5607B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dirty="0"/>
              <a:t>R9. Une classe agrégée de type composition n’est pas un ILF (fichier logique interne) </a:t>
            </a:r>
          </a:p>
          <a:p>
            <a:pPr lvl="1"/>
            <a:r>
              <a:rPr lang="fr-CA" dirty="0"/>
              <a:t>mais est considérée comme un RET supplémentaire pour la classe agrégat</a:t>
            </a:r>
          </a:p>
          <a:p>
            <a:endParaRPr lang="fr-CA" dirty="0"/>
          </a:p>
          <a:p>
            <a:endParaRPr lang="fr-CA" dirty="0"/>
          </a:p>
        </p:txBody>
      </p:sp>
      <p:sp>
        <p:nvSpPr>
          <p:cNvPr id="5123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3BC6BCB3-F2AF-45A9-8682-F0C5DD2EAC0B}" type="slidenum">
              <a:rPr lang="en-US" altLang="en-US" smtClean="0"/>
              <a:pPr/>
              <a:t>60</a:t>
            </a:fld>
            <a:endParaRPr lang="en-US" altLang="en-US"/>
          </a:p>
        </p:txBody>
      </p:sp>
      <p:sp>
        <p:nvSpPr>
          <p:cNvPr id="5125" name="Rectangle 19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28600" y="1143000"/>
            <a:ext cx="8229600" cy="444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CA" sz="20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6144775-F4AD-4024-9FED-3378F972288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331297" y="3829944"/>
            <a:ext cx="4237002" cy="245602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CFF0AF8-6202-4BE5-B418-22A03670E88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77" y="3046278"/>
            <a:ext cx="809209" cy="80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002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6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8375848" cy="1143000"/>
          </a:xfrm>
        </p:spPr>
        <p:txBody>
          <a:bodyPr>
            <a:normAutofit/>
          </a:bodyPr>
          <a:lstStyle/>
          <a:p>
            <a:r>
              <a:rPr lang="fr-CA" dirty="0"/>
              <a:t>PF UML – R10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403731ED-D7A8-4302-8C31-45BAF3E5607B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marL="812800" indent="-812800">
              <a:buNone/>
            </a:pPr>
            <a:r>
              <a:rPr lang="fr-CA" dirty="0"/>
              <a:t>R10. Une association plusieurs à plusieurs entre deux classes entités est candidate pour un ILF </a:t>
            </a:r>
          </a:p>
        </p:txBody>
      </p:sp>
      <p:sp>
        <p:nvSpPr>
          <p:cNvPr id="5123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3BC6BCB3-F2AF-45A9-8682-F0C5DD2EAC0B}" type="slidenum">
              <a:rPr lang="en-US" altLang="en-US" smtClean="0"/>
              <a:pPr/>
              <a:t>61</a:t>
            </a:fld>
            <a:endParaRPr lang="en-US" altLang="en-US"/>
          </a:p>
        </p:txBody>
      </p:sp>
      <p:sp>
        <p:nvSpPr>
          <p:cNvPr id="5125" name="Rectangle 19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28600" y="1143000"/>
            <a:ext cx="8229600" cy="444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CA" sz="2000" dirty="0"/>
          </a:p>
        </p:txBody>
      </p:sp>
    </p:spTree>
    <p:extLst>
      <p:ext uri="{BB962C8B-B14F-4D97-AF65-F5344CB8AC3E}">
        <p14:creationId xmlns:p14="http://schemas.microsoft.com/office/powerpoint/2010/main" val="5325322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6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8375848" cy="1143000"/>
          </a:xfrm>
        </p:spPr>
        <p:txBody>
          <a:bodyPr>
            <a:normAutofit/>
          </a:bodyPr>
          <a:lstStyle/>
          <a:p>
            <a:r>
              <a:rPr lang="fr-CA" dirty="0"/>
              <a:t>PF UML – R11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403731ED-D7A8-4302-8C31-45BAF3E5607B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marL="812800" indent="-812800">
              <a:buNone/>
            </a:pPr>
            <a:r>
              <a:rPr lang="fr-CA"/>
              <a:t>R11. </a:t>
            </a:r>
            <a:r>
              <a:rPr lang="fr-CA" dirty="0"/>
              <a:t>Chaque classe de type entité</a:t>
            </a:r>
            <a:r>
              <a:rPr lang="fr-CA" dirty="0">
                <a:solidFill>
                  <a:srgbClr val="FFFF00"/>
                </a:solidFill>
              </a:rPr>
              <a:t> </a:t>
            </a:r>
            <a:r>
              <a:rPr lang="fr-CA" dirty="0"/>
              <a:t>est une classe candidate pour un ILF</a:t>
            </a:r>
          </a:p>
          <a:p>
            <a:pPr lvl="1"/>
            <a:r>
              <a:rPr lang="fr-CA" dirty="0"/>
              <a:t>toutes les autres classes sont à rejeter</a:t>
            </a:r>
          </a:p>
          <a:p>
            <a:endParaRPr lang="fr-CA" dirty="0"/>
          </a:p>
        </p:txBody>
      </p:sp>
      <p:sp>
        <p:nvSpPr>
          <p:cNvPr id="5123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3BC6BCB3-F2AF-45A9-8682-F0C5DD2EAC0B}" type="slidenum">
              <a:rPr lang="en-US" altLang="en-US" smtClean="0"/>
              <a:pPr/>
              <a:t>62</a:t>
            </a:fld>
            <a:endParaRPr lang="en-US" altLang="en-US"/>
          </a:p>
        </p:txBody>
      </p:sp>
      <p:sp>
        <p:nvSpPr>
          <p:cNvPr id="5125" name="Rectangle 19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28600" y="1143000"/>
            <a:ext cx="8229600" cy="444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CA" sz="20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E952E60-45DB-49D8-AEE1-F9FEED887CD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649" y="2060192"/>
            <a:ext cx="2052799" cy="45161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AF0A8763-693E-401B-9BB8-4D3AC17DE83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311860" y="3645024"/>
            <a:ext cx="2712857" cy="251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578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CD332155-338C-4135-8229-27885187413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4929187"/>
            <a:ext cx="6323620" cy="1362075"/>
          </a:xfrm>
        </p:spPr>
        <p:txBody>
          <a:bodyPr>
            <a:normAutofit/>
          </a:bodyPr>
          <a:lstStyle/>
          <a:p>
            <a:r>
              <a:rPr lang="fr-CA" dirty="0"/>
              <a:t>Règles de calcul à partir d’un prototype de l’IU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EF8F1D3E-B36A-4AE8-B043-817387413297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A55F925-133F-4ABB-8CD2-DD43C5B5BDE8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pPr>
              <a:defRPr/>
            </a:pPr>
            <a:fld id="{4243EBE9-0BAB-4A04-9A4C-8449888A8C8D}" type="slidenum">
              <a:rPr lang="en-US" altLang="en-US" smtClean="0"/>
              <a:pPr>
                <a:defRPr/>
              </a:pPr>
              <a:t>63</a:t>
            </a:fld>
            <a:endParaRPr lang="en-US" alt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7C826C3-DE33-446B-B9FB-DAE77464768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332656"/>
            <a:ext cx="3048000" cy="1905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0D7567-84E2-4E11-A6C1-C6AACCBA172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44198" y="6215746"/>
            <a:ext cx="74241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dirty="0"/>
              <a:t>références : http://edgevalue.com/gica/fpa_gui/fpa_gui.html</a:t>
            </a:r>
          </a:p>
        </p:txBody>
      </p:sp>
    </p:spTree>
    <p:extLst>
      <p:ext uri="{BB962C8B-B14F-4D97-AF65-F5344CB8AC3E}">
        <p14:creationId xmlns:p14="http://schemas.microsoft.com/office/powerpoint/2010/main" val="8944845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6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PF IU – Boutons radio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7B475870-48C4-4489-8E61-E78343B1E310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28600" y="1403874"/>
            <a:ext cx="8915400" cy="4876800"/>
          </a:xfrm>
        </p:spPr>
        <p:txBody>
          <a:bodyPr>
            <a:normAutofit/>
          </a:bodyPr>
          <a:lstStyle/>
          <a:p>
            <a:r>
              <a:rPr lang="fr-CA" dirty="0"/>
              <a:t>On peut en choisir un seul dans un groupe </a:t>
            </a:r>
          </a:p>
          <a:p>
            <a:r>
              <a:rPr lang="fr-CA" dirty="0"/>
              <a:t>Traités comme des </a:t>
            </a:r>
            <a:r>
              <a:rPr lang="fr-CA" dirty="0" err="1"/>
              <a:t>DETs</a:t>
            </a:r>
            <a:endParaRPr lang="fr-CA" dirty="0"/>
          </a:p>
          <a:p>
            <a:pPr lvl="1"/>
            <a:r>
              <a:rPr lang="fr-CA" dirty="0"/>
              <a:t>un seul pour chaque groupe</a:t>
            </a:r>
          </a:p>
          <a:p>
            <a:endParaRPr lang="fr-CA" dirty="0"/>
          </a:p>
        </p:txBody>
      </p:sp>
      <p:sp>
        <p:nvSpPr>
          <p:cNvPr id="5123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3BC6BCB3-F2AF-45A9-8682-F0C5DD2EAC0B}" type="slidenum">
              <a:rPr lang="en-US" altLang="en-US" smtClean="0"/>
              <a:pPr/>
              <a:t>64</a:t>
            </a:fld>
            <a:endParaRPr lang="en-US" altLang="en-US"/>
          </a:p>
        </p:txBody>
      </p:sp>
      <p:sp>
        <p:nvSpPr>
          <p:cNvPr id="7" name="Rectangle 19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28600" y="836712"/>
            <a:ext cx="8229600" cy="529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71500" indent="-5715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dirty="0">
              <a:cs typeface="Arial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0BCA9C4-9FF3-4F11-A273-04104C73A4A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011758" y="3484809"/>
            <a:ext cx="2663284" cy="2367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18DCA36-01B5-473F-9F08-991D38A12FA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138726"/>
            <a:ext cx="1115616" cy="30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924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6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8438556" cy="1143000"/>
          </a:xfrm>
        </p:spPr>
        <p:txBody>
          <a:bodyPr>
            <a:normAutofit/>
          </a:bodyPr>
          <a:lstStyle/>
          <a:p>
            <a:r>
              <a:rPr lang="fr-CA" dirty="0"/>
              <a:t>PF IU – Cases à cocher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7B475870-48C4-4489-8E61-E78343B1E310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28600" y="1403874"/>
            <a:ext cx="8915400" cy="4876800"/>
          </a:xfrm>
        </p:spPr>
        <p:txBody>
          <a:bodyPr>
            <a:normAutofit/>
          </a:bodyPr>
          <a:lstStyle/>
          <a:p>
            <a:r>
              <a:rPr lang="fr-CA" dirty="0"/>
              <a:t>Plusieurs cases d’un groupe peuvent être cochées</a:t>
            </a:r>
          </a:p>
          <a:p>
            <a:r>
              <a:rPr lang="fr-CA" dirty="0"/>
              <a:t>Un DET est comptabilisé pour chaque case</a:t>
            </a:r>
          </a:p>
        </p:txBody>
      </p:sp>
      <p:sp>
        <p:nvSpPr>
          <p:cNvPr id="5123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3BC6BCB3-F2AF-45A9-8682-F0C5DD2EAC0B}" type="slidenum">
              <a:rPr lang="en-US" altLang="en-US" smtClean="0"/>
              <a:pPr/>
              <a:t>65</a:t>
            </a:fld>
            <a:endParaRPr lang="en-US" altLang="en-US"/>
          </a:p>
        </p:txBody>
      </p:sp>
      <p:sp>
        <p:nvSpPr>
          <p:cNvPr id="7" name="Rectangle 19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28600" y="836712"/>
            <a:ext cx="8229600" cy="529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71500" indent="-5715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dirty="0">
              <a:cs typeface="Arial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37DE0AD-8495-46D6-A727-F01DF94839F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957499" y="3842274"/>
            <a:ext cx="3396795" cy="163895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E485890-FE1D-4582-AAB3-F97AD4C66D7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646" y="2204864"/>
            <a:ext cx="1115616" cy="30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228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6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8686800" cy="1143000"/>
          </a:xfrm>
        </p:spPr>
        <p:txBody>
          <a:bodyPr>
            <a:normAutofit/>
          </a:bodyPr>
          <a:lstStyle/>
          <a:p>
            <a:r>
              <a:rPr lang="fr-CA" dirty="0"/>
              <a:t>PF IU – Boutons de commande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7B475870-48C4-4489-8E61-E78343B1E310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Un bouton peut appeler plusieurs actions </a:t>
            </a:r>
          </a:p>
          <a:p>
            <a:pPr lvl="1"/>
            <a:r>
              <a:rPr lang="fr-CA" dirty="0"/>
              <a:t>ex. : ajouter, modifier, effacer, rechercher, etc.</a:t>
            </a:r>
          </a:p>
          <a:p>
            <a:r>
              <a:rPr lang="fr-CA" dirty="0"/>
              <a:t>Un DET pour chaque bouton de commande</a:t>
            </a:r>
          </a:p>
          <a:p>
            <a:endParaRPr lang="fr-CA" dirty="0"/>
          </a:p>
        </p:txBody>
      </p:sp>
      <p:sp>
        <p:nvSpPr>
          <p:cNvPr id="5123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3BC6BCB3-F2AF-45A9-8682-F0C5DD2EAC0B}" type="slidenum">
              <a:rPr lang="en-US" altLang="en-US" smtClean="0"/>
              <a:pPr/>
              <a:t>66</a:t>
            </a:fld>
            <a:endParaRPr lang="en-US" altLang="en-US"/>
          </a:p>
        </p:txBody>
      </p:sp>
      <p:sp>
        <p:nvSpPr>
          <p:cNvPr id="7" name="Rectangle 19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28600" y="836712"/>
            <a:ext cx="8229600" cy="529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71500" indent="-5715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dirty="0">
              <a:cs typeface="Arial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3973E02-1B76-4155-81E6-B093BB34C9F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751939" y="3676462"/>
            <a:ext cx="5640122" cy="176136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B9F05BD-EEE8-48F4-A701-B8DCD305B09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392" y="2672916"/>
            <a:ext cx="1115616" cy="30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6126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6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8180512" cy="1143000"/>
          </a:xfrm>
        </p:spPr>
        <p:txBody>
          <a:bodyPr>
            <a:normAutofit/>
          </a:bodyPr>
          <a:lstStyle/>
          <a:p>
            <a:r>
              <a:rPr lang="fr-CA" dirty="0"/>
              <a:t>PF IU – Listes énumérées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2F130712-D4D2-4121-9853-EDEB2F061B46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Ex. : </a:t>
            </a:r>
            <a:r>
              <a:rPr lang="fr-CA" dirty="0" err="1"/>
              <a:t>pick</a:t>
            </a:r>
            <a:r>
              <a:rPr lang="fr-CA" dirty="0"/>
              <a:t> </a:t>
            </a:r>
            <a:r>
              <a:rPr lang="fr-CA" dirty="0" err="1"/>
              <a:t>lists</a:t>
            </a:r>
            <a:r>
              <a:rPr lang="fr-CA" dirty="0"/>
              <a:t>, drop down </a:t>
            </a:r>
            <a:r>
              <a:rPr lang="fr-CA" dirty="0" err="1"/>
              <a:t>list</a:t>
            </a:r>
            <a:r>
              <a:rPr lang="fr-CA" dirty="0"/>
              <a:t>, etc.</a:t>
            </a:r>
          </a:p>
          <a:p>
            <a:r>
              <a:rPr lang="fr-CA" dirty="0"/>
              <a:t>Peut être un DET pour une entrée externe</a:t>
            </a:r>
          </a:p>
          <a:p>
            <a:r>
              <a:rPr lang="fr-CA" dirty="0"/>
              <a:t>Mais aussi la liste résulte d’une requête externe</a:t>
            </a:r>
          </a:p>
          <a:p>
            <a:endParaRPr lang="fr-CA" dirty="0"/>
          </a:p>
        </p:txBody>
      </p:sp>
      <p:sp>
        <p:nvSpPr>
          <p:cNvPr id="5123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3BC6BCB3-F2AF-45A9-8682-F0C5DD2EAC0B}" type="slidenum">
              <a:rPr lang="en-US" altLang="en-US" smtClean="0"/>
              <a:pPr/>
              <a:t>67</a:t>
            </a:fld>
            <a:endParaRPr lang="en-US" altLang="en-US"/>
          </a:p>
        </p:txBody>
      </p:sp>
      <p:sp>
        <p:nvSpPr>
          <p:cNvPr id="7" name="Rectangle 19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79512" y="1413012"/>
            <a:ext cx="8229600" cy="529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71500" indent="-5715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sz="3200" dirty="0">
              <a:cs typeface="Arial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6616B0A-3E5A-4125-8E4E-B705AC0C73F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2838902" y="3681028"/>
            <a:ext cx="3466195" cy="259964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35710CA-93AF-4BC6-A293-F1F4CA5299F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850" y="2096852"/>
            <a:ext cx="1115616" cy="30561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A679BCA-ED20-4E31-9519-470D1ABC116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150" y="2569556"/>
            <a:ext cx="364338" cy="79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246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6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8180512" cy="1143000"/>
          </a:xfrm>
        </p:spPr>
        <p:txBody>
          <a:bodyPr>
            <a:normAutofit/>
          </a:bodyPr>
          <a:lstStyle/>
          <a:p>
            <a:r>
              <a:rPr lang="fr-CA" dirty="0"/>
              <a:t>PF IU – Images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2F130712-D4D2-4121-9853-EDEB2F061B46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Ex. : graphiques, icônes, photographies</a:t>
            </a:r>
          </a:p>
          <a:p>
            <a:r>
              <a:rPr lang="fr-CA" dirty="0"/>
              <a:t>Chacune est comptabilisée comme un seul DET</a:t>
            </a:r>
          </a:p>
          <a:p>
            <a:endParaRPr lang="fr-CA" dirty="0"/>
          </a:p>
        </p:txBody>
      </p:sp>
      <p:sp>
        <p:nvSpPr>
          <p:cNvPr id="5123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3BC6BCB3-F2AF-45A9-8682-F0C5DD2EAC0B}" type="slidenum">
              <a:rPr lang="en-US" altLang="en-US" smtClean="0"/>
              <a:pPr/>
              <a:t>68</a:t>
            </a:fld>
            <a:endParaRPr lang="en-US" altLang="en-US"/>
          </a:p>
        </p:txBody>
      </p:sp>
      <p:sp>
        <p:nvSpPr>
          <p:cNvPr id="7" name="Rectangle 19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79512" y="1413012"/>
            <a:ext cx="8229600" cy="529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71500" indent="-5715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sz="3200" dirty="0">
              <a:cs typeface="Arial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66C05CD-BC8F-4971-A93B-FAE3E27460E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819" y="3068960"/>
            <a:ext cx="3240361" cy="288032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CC6B28F-9E0B-4E6F-824C-91FDD725490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716" y="2492896"/>
            <a:ext cx="1115616" cy="30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2983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6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8180512" cy="1143000"/>
          </a:xfrm>
        </p:spPr>
        <p:txBody>
          <a:bodyPr>
            <a:normAutofit/>
          </a:bodyPr>
          <a:lstStyle/>
          <a:p>
            <a:r>
              <a:rPr lang="fr-CA" dirty="0"/>
              <a:t>PF IU – Sons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2F130712-D4D2-4121-9853-EDEB2F061B46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Comptabilisé comme un seul DET</a:t>
            </a:r>
          </a:p>
          <a:p>
            <a:endParaRPr lang="fr-CA" dirty="0"/>
          </a:p>
        </p:txBody>
      </p:sp>
      <p:sp>
        <p:nvSpPr>
          <p:cNvPr id="5123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3BC6BCB3-F2AF-45A9-8682-F0C5DD2EAC0B}" type="slidenum">
              <a:rPr lang="en-US" altLang="en-US" smtClean="0"/>
              <a:pPr/>
              <a:t>69</a:t>
            </a:fld>
            <a:endParaRPr lang="en-US" altLang="en-US"/>
          </a:p>
        </p:txBody>
      </p:sp>
      <p:sp>
        <p:nvSpPr>
          <p:cNvPr id="7" name="Rectangle 19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79512" y="1413012"/>
            <a:ext cx="8229600" cy="529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71500" indent="-5715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sz="3200" dirty="0">
              <a:cs typeface="Arial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19384BD-73E7-4167-8B67-66B83E30539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876" y="2600908"/>
            <a:ext cx="2367846" cy="273212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CF3E0D1-3B4E-4DCB-90D7-0B00396DC79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196" y="1592796"/>
            <a:ext cx="1115616" cy="30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72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1" name="Rectangle 3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Mesure directe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B47D3E97-721E-4A45-A0B9-065995C67CBD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S’obtient directement par l’observation</a:t>
            </a:r>
          </a:p>
          <a:p>
            <a:r>
              <a:rPr lang="fr-CA" dirty="0"/>
              <a:t>Ex.</a:t>
            </a:r>
          </a:p>
          <a:p>
            <a:pPr lvl="1"/>
            <a:r>
              <a:rPr lang="fr-CA" dirty="0"/>
              <a:t>Du processus logiciel : coûts et l’effort</a:t>
            </a:r>
          </a:p>
          <a:p>
            <a:pPr lvl="1"/>
            <a:r>
              <a:rPr lang="fr-CA" dirty="0"/>
              <a:t>Du produit : les lignes de code (LOC) produites et les défauts signalés sur une période donnée</a:t>
            </a:r>
          </a:p>
          <a:p>
            <a:pPr marL="0" indent="0">
              <a:buNone/>
            </a:pPr>
            <a:endParaRPr lang="fr-CA" dirty="0"/>
          </a:p>
        </p:txBody>
      </p:sp>
      <p:sp>
        <p:nvSpPr>
          <p:cNvPr id="19459" name="Espace réservé du numéro de diapositive 2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4FC8A4E-AB66-4607-AA09-9EFBEF189612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19460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57200" y="1066800"/>
            <a:ext cx="82296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sz="17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6C98C3A-EFE2-4C4E-BD00-29E9A2BF869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828" y="3947459"/>
            <a:ext cx="2597316" cy="259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385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6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7410521" cy="1143000"/>
          </a:xfrm>
        </p:spPr>
        <p:txBody>
          <a:bodyPr>
            <a:normAutofit/>
          </a:bodyPr>
          <a:lstStyle/>
          <a:p>
            <a:r>
              <a:rPr lang="fr-CA" dirty="0"/>
              <a:t>PF IU – Rapports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2F130712-D4D2-4121-9853-EDEB2F061B46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Si ces en-têtes sont dynamiques </a:t>
            </a:r>
          </a:p>
          <a:p>
            <a:pPr lvl="1"/>
            <a:r>
              <a:rPr lang="fr-CA" dirty="0"/>
              <a:t>il faut les comptabiliser comme des </a:t>
            </a:r>
            <a:r>
              <a:rPr lang="fr-CA" dirty="0" err="1"/>
              <a:t>DETs</a:t>
            </a:r>
            <a:endParaRPr lang="fr-CA" dirty="0"/>
          </a:p>
          <a:p>
            <a:r>
              <a:rPr lang="fr-CA" dirty="0"/>
              <a:t>Chaque médium, à qui le rapport est envoyé, est comptabilisé comme une sortie externe unique</a:t>
            </a:r>
          </a:p>
          <a:p>
            <a:pPr lvl="1"/>
            <a:r>
              <a:rPr lang="fr-CA" dirty="0"/>
              <a:t>ex. : un rapport envoyé sur écran et imprimé sur papier sera comptabilisé comme 2 sorties externes</a:t>
            </a:r>
          </a:p>
          <a:p>
            <a:endParaRPr lang="fr-CA" dirty="0"/>
          </a:p>
        </p:txBody>
      </p:sp>
      <p:sp>
        <p:nvSpPr>
          <p:cNvPr id="5123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3BC6BCB3-F2AF-45A9-8682-F0C5DD2EAC0B}" type="slidenum">
              <a:rPr lang="en-US" altLang="en-US" smtClean="0"/>
              <a:pPr/>
              <a:t>70</a:t>
            </a:fld>
            <a:endParaRPr lang="en-US" altLang="en-US"/>
          </a:p>
        </p:txBody>
      </p:sp>
      <p:sp>
        <p:nvSpPr>
          <p:cNvPr id="7" name="Rectangle 19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79512" y="1413012"/>
            <a:ext cx="8229600" cy="529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71500" indent="-5715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sz="3200" dirty="0">
              <a:cs typeface="Arial" pitchFamily="34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A63DCF1-F789-4DE5-8D15-D1962F1C57D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334" y="4851968"/>
            <a:ext cx="1461955" cy="185318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6D8026E-DE84-4DD5-8B7C-8DD6B7385CF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313" y="2096852"/>
            <a:ext cx="1115616" cy="30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824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6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PF IU – Messages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1E30F1A5-32C6-4AD4-8F99-625FA3EB2FAF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CA" dirty="0"/>
              <a:t>Trois types </a:t>
            </a:r>
          </a:p>
          <a:p>
            <a:pPr lvl="1"/>
            <a:r>
              <a:rPr lang="fr-CA" dirty="0"/>
              <a:t>messages d’erreurs</a:t>
            </a:r>
          </a:p>
          <a:p>
            <a:pPr lvl="2"/>
            <a:r>
              <a:rPr lang="fr-CA" dirty="0"/>
              <a:t>indiquent une occurrence d’une erreur </a:t>
            </a:r>
          </a:p>
          <a:p>
            <a:pPr lvl="2"/>
            <a:r>
              <a:rPr lang="fr-CA" dirty="0"/>
              <a:t>ex. : « Le code postal est requis</a:t>
            </a:r>
            <a:r>
              <a:rPr lang="fr-CA"/>
              <a:t> »</a:t>
            </a:r>
            <a:endParaRPr lang="fr-CA" dirty="0"/>
          </a:p>
          <a:p>
            <a:pPr lvl="1"/>
            <a:r>
              <a:rPr lang="fr-CA" dirty="0"/>
              <a:t>de confirmation</a:t>
            </a:r>
          </a:p>
          <a:p>
            <a:pPr lvl="2"/>
            <a:r>
              <a:rPr lang="fr-CA" dirty="0"/>
              <a:t>qu’un processus est complété (ou va être complété)</a:t>
            </a:r>
          </a:p>
          <a:p>
            <a:pPr lvl="2"/>
            <a:r>
              <a:rPr lang="fr-CA" dirty="0"/>
              <a:t>ex.: « Êtes-vous sûr d’effacer cette fiche client ? » </a:t>
            </a:r>
          </a:p>
          <a:p>
            <a:pPr lvl="1"/>
            <a:r>
              <a:rPr lang="fr-CA" dirty="0"/>
              <a:t>de notification</a:t>
            </a:r>
          </a:p>
          <a:p>
            <a:r>
              <a:rPr lang="fr-CA" dirty="0"/>
              <a:t>Les deux 1</a:t>
            </a:r>
            <a:r>
              <a:rPr lang="fr-CA" baseline="30000" dirty="0"/>
              <a:t>er</a:t>
            </a:r>
            <a:r>
              <a:rPr lang="fr-CA" dirty="0"/>
              <a:t> sont dans une autre transaction élémentaire</a:t>
            </a:r>
          </a:p>
          <a:p>
            <a:pPr lvl="1"/>
            <a:r>
              <a:rPr lang="fr-CA" dirty="0"/>
              <a:t>ne sont pas considérés comme types de sorties externes</a:t>
            </a:r>
          </a:p>
          <a:p>
            <a:pPr lvl="1"/>
            <a:r>
              <a:rPr lang="fr-CA" dirty="0"/>
              <a:t>mais plutôt comme un DET pour une transaction appropriée</a:t>
            </a:r>
          </a:p>
          <a:p>
            <a:endParaRPr lang="fr-CA" dirty="0"/>
          </a:p>
        </p:txBody>
      </p:sp>
      <p:sp>
        <p:nvSpPr>
          <p:cNvPr id="5123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3BC6BCB3-F2AF-45A9-8682-F0C5DD2EAC0B}" type="slidenum">
              <a:rPr lang="en-US" altLang="en-US" smtClean="0"/>
              <a:pPr/>
              <a:t>71</a:t>
            </a:fld>
            <a:endParaRPr lang="en-US" altLang="en-US"/>
          </a:p>
        </p:txBody>
      </p:sp>
      <p:sp>
        <p:nvSpPr>
          <p:cNvPr id="7" name="Rectangle 19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15516" y="1304764"/>
            <a:ext cx="8229600" cy="529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71500" indent="-5715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dirty="0">
              <a:cs typeface="Arial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2E86AAE-34D9-4676-B2CA-D70A5A2A665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945" y="1628800"/>
            <a:ext cx="2355947" cy="154376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B15769A-8816-4DC8-9CFA-C92F8391C0E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661248"/>
            <a:ext cx="1115616" cy="30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7389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6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PF IU – Notifications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4CDE6745-B3FA-470E-B269-641D2223B285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28600" y="1403874"/>
            <a:ext cx="8915400" cy="4876800"/>
          </a:xfrm>
        </p:spPr>
        <p:txBody>
          <a:bodyPr>
            <a:normAutofit fontScale="92500" lnSpcReduction="10000"/>
          </a:bodyPr>
          <a:lstStyle/>
          <a:p>
            <a:r>
              <a:rPr lang="fr-CA" dirty="0"/>
              <a:t>Les notifications sont des messages d’affaires</a:t>
            </a:r>
          </a:p>
          <a:p>
            <a:pPr lvl="1"/>
            <a:r>
              <a:rPr lang="fr-CA" dirty="0"/>
              <a:t>une transaction élémentaire </a:t>
            </a:r>
          </a:p>
          <a:p>
            <a:pPr lvl="1"/>
            <a:r>
              <a:rPr lang="fr-CA" dirty="0"/>
              <a:t>qui a un sens pour l’usager final </a:t>
            </a:r>
          </a:p>
          <a:p>
            <a:pPr lvl="1"/>
            <a:r>
              <a:rPr lang="fr-CA" dirty="0"/>
              <a:t>indépendante d’une autre transaction élémentaire </a:t>
            </a:r>
          </a:p>
          <a:p>
            <a:r>
              <a:rPr lang="fr-CA" dirty="0"/>
              <a:t>Ex. : </a:t>
            </a:r>
          </a:p>
          <a:p>
            <a:pPr lvl="1"/>
            <a:r>
              <a:rPr lang="fr-CA" dirty="0"/>
              <a:t>un retrait d’un GAB peut donner lieu au message suivant</a:t>
            </a:r>
          </a:p>
          <a:p>
            <a:pPr lvl="1"/>
            <a:r>
              <a:rPr lang="fr-CA" dirty="0"/>
              <a:t>« Votre solde est insuffisant pour cette transaction »</a:t>
            </a:r>
          </a:p>
          <a:p>
            <a:pPr lvl="1"/>
            <a:r>
              <a:rPr lang="fr-CA" dirty="0"/>
              <a:t>ce message est le résultat de la consultation du solde</a:t>
            </a:r>
          </a:p>
          <a:p>
            <a:r>
              <a:rPr lang="fr-CA" dirty="0"/>
              <a:t>Sont traitées comme des types de sorties/requêtes externes</a:t>
            </a:r>
          </a:p>
          <a:p>
            <a:endParaRPr lang="fr-CA" dirty="0"/>
          </a:p>
        </p:txBody>
      </p:sp>
      <p:sp>
        <p:nvSpPr>
          <p:cNvPr id="5123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3BC6BCB3-F2AF-45A9-8682-F0C5DD2EAC0B}" type="slidenum">
              <a:rPr lang="en-US" altLang="en-US" smtClean="0"/>
              <a:pPr/>
              <a:t>72</a:t>
            </a:fld>
            <a:endParaRPr lang="en-US" altLang="en-US"/>
          </a:p>
        </p:txBody>
      </p:sp>
      <p:sp>
        <p:nvSpPr>
          <p:cNvPr id="7" name="Rectangle 19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79512" y="1340768"/>
            <a:ext cx="8229600" cy="3924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028700" lvl="1" indent="-5715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sz="1600" dirty="0">
              <a:cs typeface="Arial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D1E9DF2-4EE2-4C8C-9136-3A71EA78453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416187"/>
            <a:ext cx="1630347" cy="144016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8DF60CD-B4BD-4554-81DC-14BAB40FBD3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6128506"/>
            <a:ext cx="729494" cy="72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4785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6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PF IU – Exercice 1</a:t>
            </a:r>
          </a:p>
        </p:txBody>
      </p:sp>
      <p:sp>
        <p:nvSpPr>
          <p:cNvPr id="5123" name="Espace réservé du numéro de diapositive 4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3BC6BCB3-F2AF-45A9-8682-F0C5DD2EAC0B}" type="slidenum">
              <a:rPr lang="en-US" altLang="en-US" smtClean="0"/>
              <a:pPr/>
              <a:t>73</a:t>
            </a:fld>
            <a:endParaRPr lang="en-US" altLang="en-US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1876708-C1AE-496B-AFD3-D44CD4F4628E}"/>
              </a:ext>
            </a:extLst>
          </p:cNvPr>
          <p:cNvSpPr>
            <a:spLocks noGrp="1"/>
          </p:cNvSpPr>
          <p:nvPr>
            <p:ph idx="4294967295"/>
            <p:custDataLst>
              <p:tags r:id="rId3"/>
            </p:custDataLst>
          </p:nvPr>
        </p:nvSpPr>
        <p:spPr>
          <a:xfrm>
            <a:off x="0" y="1403350"/>
            <a:ext cx="8686800" cy="4876800"/>
          </a:xfrm>
        </p:spPr>
        <p:txBody>
          <a:bodyPr/>
          <a:lstStyle/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  <p:sp>
        <p:nvSpPr>
          <p:cNvPr id="7" name="Rectangle 19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05172" y="1193213"/>
            <a:ext cx="8229600" cy="529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71500" indent="-5715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sz="2000" dirty="0">
              <a:cs typeface="Arial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8CBD3B7-714B-40CE-AFBC-B1625C55BF1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660" y="1479296"/>
            <a:ext cx="6515303" cy="501439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8E1323A-208B-4758-9861-D98E008547A1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385038" y="6511272"/>
            <a:ext cx="59167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dirty="0"/>
              <a:t>http://edgevalue.com/gica/fpa_gui/fpa_gui.html</a:t>
            </a:r>
          </a:p>
        </p:txBody>
      </p:sp>
    </p:spTree>
    <p:extLst>
      <p:ext uri="{BB962C8B-B14F-4D97-AF65-F5344CB8AC3E}">
        <p14:creationId xmlns:p14="http://schemas.microsoft.com/office/powerpoint/2010/main" val="476068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6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PF IU – Exercice 2</a:t>
            </a:r>
          </a:p>
        </p:txBody>
      </p:sp>
      <p:sp>
        <p:nvSpPr>
          <p:cNvPr id="5123" name="Espace réservé du numéro de diapositive 4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3BC6BCB3-F2AF-45A9-8682-F0C5DD2EAC0B}" type="slidenum">
              <a:rPr lang="en-US" altLang="en-US" smtClean="0"/>
              <a:pPr/>
              <a:t>74</a:t>
            </a:fld>
            <a:endParaRPr lang="en-US" altLang="en-US"/>
          </a:p>
        </p:txBody>
      </p:sp>
      <p:sp>
        <p:nvSpPr>
          <p:cNvPr id="7" name="Rectangle 1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8931" y="1063762"/>
            <a:ext cx="8229600" cy="529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71500" indent="-5715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sz="2000" dirty="0"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9632" y="1987673"/>
            <a:ext cx="6696075" cy="342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1F565D8-C197-413B-AED2-A9CA48D62EA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215000" y="5508156"/>
            <a:ext cx="53372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dirty="0"/>
              <a:t>http://edgevalue.com/gica/fpa_gui/fpa_gui.html</a:t>
            </a:r>
          </a:p>
        </p:txBody>
      </p:sp>
    </p:spTree>
    <p:extLst>
      <p:ext uri="{BB962C8B-B14F-4D97-AF65-F5344CB8AC3E}">
        <p14:creationId xmlns:p14="http://schemas.microsoft.com/office/powerpoint/2010/main" val="41173473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8344EED6-2077-47D3-8F3C-44791BD079D3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19695" y="4636835"/>
            <a:ext cx="7799784" cy="1427163"/>
          </a:xfrm>
        </p:spPr>
        <p:txBody>
          <a:bodyPr>
            <a:normAutofit/>
          </a:bodyPr>
          <a:lstStyle/>
          <a:p>
            <a:r>
              <a:rPr lang="fr-CA" dirty="0"/>
              <a:t>Les points de cas d’utilisation « use-case points »  (UCP)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0F0179E-F342-4663-B7EA-68F6C2C720C0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pPr>
              <a:defRPr/>
            </a:pPr>
            <a:fld id="{DCE2AF9A-5036-46CD-BF84-8926DC9DFF78}" type="slidenum">
              <a:rPr lang="en-US" altLang="en-US" smtClean="0"/>
              <a:pPr>
                <a:defRPr/>
              </a:pPr>
              <a:t>75</a:t>
            </a:fld>
            <a:endParaRPr lang="en-US" alt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8661A94-A07D-42D6-9589-F7CE8017619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916" y="1513665"/>
            <a:ext cx="4829175" cy="28003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EFAF788-B80D-4F27-B3AA-E26781DA05C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58074" y="6256933"/>
            <a:ext cx="78175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Ref. : Clemmons, Roy K. "Project estimation with use case points." </a:t>
            </a:r>
            <a:r>
              <a:rPr lang="en-US" sz="1200" i="1" dirty="0"/>
              <a:t>The Journal of Defense Software Engineering</a:t>
            </a:r>
            <a:r>
              <a:rPr lang="en-US" sz="1200" dirty="0"/>
              <a:t> (2006): 18-22. </a:t>
            </a:r>
            <a:r>
              <a:rPr lang="fr-CA" sz="1200" dirty="0"/>
              <a:t>http://www.royclemmons.com/articles/docs/0602Clemmons.pdf</a:t>
            </a:r>
          </a:p>
        </p:txBody>
      </p:sp>
    </p:spTree>
    <p:extLst>
      <p:ext uri="{BB962C8B-B14F-4D97-AF65-F5344CB8AC3E}">
        <p14:creationId xmlns:p14="http://schemas.microsoft.com/office/powerpoint/2010/main" val="4395604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8771892" cy="1143000"/>
          </a:xfrm>
        </p:spPr>
        <p:txBody>
          <a:bodyPr>
            <a:normAutofit/>
          </a:bodyPr>
          <a:lstStyle/>
          <a:p>
            <a:r>
              <a:rPr lang="fr-CA" dirty="0"/>
              <a:t>UCP - Introduction</a:t>
            </a:r>
            <a:endParaRPr lang="en-US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5BCA7551-EB5A-4382-95D5-0A980EECFD63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Basés sur le travail de G. </a:t>
            </a:r>
            <a:r>
              <a:rPr lang="fr-CA" dirty="0" err="1"/>
              <a:t>Karner</a:t>
            </a:r>
            <a:r>
              <a:rPr lang="fr-CA" dirty="0"/>
              <a:t> (1993)</a:t>
            </a:r>
          </a:p>
          <a:p>
            <a:r>
              <a:rPr lang="fr-CA" dirty="0"/>
              <a:t>Influence des points de cas d’utilisation</a:t>
            </a:r>
          </a:p>
          <a:p>
            <a:r>
              <a:rPr lang="fr-CA" dirty="0"/>
              <a:t>Formule : UCP = UUCP * TCF * ECF * PF</a:t>
            </a:r>
          </a:p>
          <a:p>
            <a:pPr lvl="1" defTabSz="942975">
              <a:tabLst>
                <a:tab pos="1611313" algn="l"/>
              </a:tabLst>
            </a:pPr>
            <a:r>
              <a:rPr lang="fr-CA" dirty="0"/>
              <a:t>UUCP 	= Points de cas d’utilisation non ajustés</a:t>
            </a:r>
          </a:p>
          <a:p>
            <a:pPr lvl="1" defTabSz="942975">
              <a:tabLst>
                <a:tab pos="1611313" algn="l"/>
              </a:tabLst>
            </a:pPr>
            <a:r>
              <a:rPr lang="fr-CA" dirty="0"/>
              <a:t>TCF 		= Facteur de complexité technique</a:t>
            </a:r>
          </a:p>
          <a:p>
            <a:pPr lvl="1" defTabSz="942975">
              <a:tabLst>
                <a:tab pos="1611313" algn="l"/>
              </a:tabLst>
            </a:pPr>
            <a:r>
              <a:rPr lang="fr-CA" dirty="0"/>
              <a:t>ECF 		= Facteur de complexité de l’environnement</a:t>
            </a:r>
          </a:p>
          <a:p>
            <a:pPr lvl="1" defTabSz="942975">
              <a:tabLst>
                <a:tab pos="1611313" algn="l"/>
              </a:tabLst>
            </a:pPr>
            <a:r>
              <a:rPr lang="fr-CA" dirty="0"/>
              <a:t>PF 		= Facteur de productivité</a:t>
            </a:r>
          </a:p>
          <a:p>
            <a:endParaRPr lang="fr-CA" dirty="0"/>
          </a:p>
          <a:p>
            <a:endParaRPr lang="fr-CA" dirty="0"/>
          </a:p>
        </p:txBody>
      </p:sp>
      <p:sp>
        <p:nvSpPr>
          <p:cNvPr id="5123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66EDD60F-C1F9-4F9F-AB67-62A7FE216560}" type="slidenum">
              <a:rPr lang="en-US" altLang="en-US" smtClean="0"/>
              <a:pPr/>
              <a:t>76</a:t>
            </a:fld>
            <a:endParaRPr lang="en-US" altLang="en-US"/>
          </a:p>
        </p:txBody>
      </p:sp>
      <p:sp>
        <p:nvSpPr>
          <p:cNvPr id="5125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23850" y="1268413"/>
            <a:ext cx="8229600" cy="43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sz="20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668254E-ADE9-4CB1-8C73-460DF72ABFD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572" y="4977171"/>
            <a:ext cx="1109608" cy="174430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3574BFA-45E8-4FFF-B3BF-B103328FF27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07504" y="5987018"/>
            <a:ext cx="3435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>
                <a:solidFill>
                  <a:srgbClr val="FF0000"/>
                </a:solidFill>
              </a:rPr>
              <a:t>UCP</a:t>
            </a:r>
            <a:r>
              <a:rPr lang="fr-CA" dirty="0"/>
              <a:t> = UUCP * TCF * ECF * PF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04595B9-0141-4A13-B3A9-604F9DDC5DD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115" y="428439"/>
            <a:ext cx="1230310" cy="204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729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UCP – Calcul - UUCP</a:t>
            </a:r>
            <a:endParaRPr lang="en-US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5986329-5C65-4C49-B206-100EDAB3F530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Points de cas d’utilisation non ajustés</a:t>
            </a:r>
          </a:p>
          <a:p>
            <a:r>
              <a:rPr lang="fr-CA" dirty="0"/>
              <a:t>UUCP = UUCW + UAW</a:t>
            </a:r>
          </a:p>
          <a:p>
            <a:pPr lvl="1"/>
            <a:r>
              <a:rPr lang="fr-CA" dirty="0"/>
              <a:t>UUCW </a:t>
            </a:r>
          </a:p>
          <a:p>
            <a:pPr lvl="2"/>
            <a:r>
              <a:rPr lang="fr-CA" dirty="0"/>
              <a:t>points de cas d’utilisation non ajustés et pondérés</a:t>
            </a:r>
          </a:p>
          <a:p>
            <a:pPr lvl="1"/>
            <a:r>
              <a:rPr lang="fr-CA" dirty="0"/>
              <a:t>UAW </a:t>
            </a:r>
          </a:p>
          <a:p>
            <a:pPr lvl="2"/>
            <a:r>
              <a:rPr lang="fr-CA" dirty="0"/>
              <a:t>nombre d’acteurs non ajustés et pondérés</a:t>
            </a:r>
          </a:p>
          <a:p>
            <a:pPr marL="0" indent="0">
              <a:buNone/>
            </a:pPr>
            <a:endParaRPr lang="fr-CA" dirty="0"/>
          </a:p>
        </p:txBody>
      </p:sp>
      <p:sp>
        <p:nvSpPr>
          <p:cNvPr id="5123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66EDD60F-C1F9-4F9F-AB67-62A7FE216560}" type="slidenum">
              <a:rPr lang="en-US" altLang="en-US" smtClean="0"/>
              <a:pPr/>
              <a:t>77</a:t>
            </a:fld>
            <a:endParaRPr lang="en-US" altLang="en-US"/>
          </a:p>
        </p:txBody>
      </p:sp>
      <p:sp>
        <p:nvSpPr>
          <p:cNvPr id="5125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23850" y="1268413"/>
            <a:ext cx="8229600" cy="20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endParaRPr lang="fr-CA" sz="24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D1334C2-5EA0-4B3A-8E51-0EE7A45E6E7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049" y="4545124"/>
            <a:ext cx="2871551" cy="21043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FB9D683-93F2-447D-A0E0-272F70F16874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07504" y="5987018"/>
            <a:ext cx="3435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UCP = </a:t>
            </a:r>
            <a:r>
              <a:rPr lang="fr-CA" dirty="0">
                <a:solidFill>
                  <a:srgbClr val="FF0000"/>
                </a:solidFill>
              </a:rPr>
              <a:t>UUCP</a:t>
            </a:r>
            <a:r>
              <a:rPr lang="fr-CA" dirty="0"/>
              <a:t> * TCF * ECF * PF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EC7B46-6971-4DD3-8B51-245954A0493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52335" y="6356350"/>
            <a:ext cx="2608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>
                <a:solidFill>
                  <a:srgbClr val="FF0000"/>
                </a:solidFill>
              </a:rPr>
              <a:t>UUCP</a:t>
            </a:r>
            <a:r>
              <a:rPr lang="fr-CA" dirty="0"/>
              <a:t> = UUCW + UAW</a:t>
            </a:r>
          </a:p>
        </p:txBody>
      </p:sp>
    </p:spTree>
    <p:extLst>
      <p:ext uri="{BB962C8B-B14F-4D97-AF65-F5344CB8AC3E}">
        <p14:creationId xmlns:p14="http://schemas.microsoft.com/office/powerpoint/2010/main" val="27521401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UCP - Calcul – UUCP - UUCW</a:t>
            </a:r>
            <a:endParaRPr lang="en-US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80277F54-814C-4F9A-AD96-BC1C948F26D0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dirty="0"/>
              <a:t>Le UUCW est dérivé du nombre des cas d'utilisation dans 3 catégories</a:t>
            </a:r>
          </a:p>
          <a:p>
            <a:endParaRPr lang="fr-CA" dirty="0"/>
          </a:p>
        </p:txBody>
      </p:sp>
      <p:sp>
        <p:nvSpPr>
          <p:cNvPr id="5123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66EDD60F-C1F9-4F9F-AB67-62A7FE216560}" type="slidenum">
              <a:rPr lang="en-US" altLang="en-US" smtClean="0"/>
              <a:pPr/>
              <a:t>78</a:t>
            </a:fld>
            <a:endParaRPr lang="en-US" altLang="en-US"/>
          </a:p>
        </p:txBody>
      </p:sp>
      <p:sp>
        <p:nvSpPr>
          <p:cNvPr id="5125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23850" y="1268413"/>
            <a:ext cx="8229600" cy="20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endParaRPr lang="fr-CA" sz="2400" dirty="0"/>
          </a:p>
        </p:txBody>
      </p:sp>
      <p:pic>
        <p:nvPicPr>
          <p:cNvPr id="48130" name="Picture 2" descr="C:\Users\khriis01\Desktop\d.pn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12" y="2479891"/>
            <a:ext cx="6999232" cy="341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17E7F6-803A-48CC-B2DD-7D8CBF62E9FE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07504" y="5987018"/>
            <a:ext cx="3435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UCP = UUCP * TCF * ECF * PF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C6A742-7964-4886-8AE8-494A27AD8DEE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52335" y="6356350"/>
            <a:ext cx="2608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UUCP = </a:t>
            </a:r>
            <a:r>
              <a:rPr lang="fr-CA" dirty="0">
                <a:solidFill>
                  <a:srgbClr val="FF0000"/>
                </a:solidFill>
              </a:rPr>
              <a:t>UUCW</a:t>
            </a:r>
            <a:r>
              <a:rPr lang="fr-CA" dirty="0"/>
              <a:t> + UAW</a:t>
            </a:r>
          </a:p>
        </p:txBody>
      </p:sp>
    </p:spTree>
    <p:extLst>
      <p:ext uri="{BB962C8B-B14F-4D97-AF65-F5344CB8AC3E}">
        <p14:creationId xmlns:p14="http://schemas.microsoft.com/office/powerpoint/2010/main" val="34862829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UCP - Calcul – UUCP - UAW</a:t>
            </a:r>
            <a:endParaRPr lang="en-US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5A5F302-84ED-417D-B065-1F7B864F69DC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dirty="0"/>
              <a:t>Le UAW est aussi dérivé du nombre d’acteurs dans 3 catégories</a:t>
            </a:r>
          </a:p>
          <a:p>
            <a:endParaRPr lang="fr-CA" dirty="0"/>
          </a:p>
        </p:txBody>
      </p:sp>
      <p:sp>
        <p:nvSpPr>
          <p:cNvPr id="5123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66EDD60F-C1F9-4F9F-AB67-62A7FE216560}" type="slidenum">
              <a:rPr lang="en-US" altLang="en-US" smtClean="0"/>
              <a:pPr/>
              <a:t>79</a:t>
            </a:fld>
            <a:endParaRPr lang="en-US" altLang="en-US"/>
          </a:p>
        </p:txBody>
      </p:sp>
      <p:sp>
        <p:nvSpPr>
          <p:cNvPr id="5125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23850" y="1268413"/>
            <a:ext cx="8229600" cy="1188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sz="2400" dirty="0"/>
          </a:p>
        </p:txBody>
      </p:sp>
      <p:pic>
        <p:nvPicPr>
          <p:cNvPr id="49154" name="Picture 2" descr="C:\Users\khriis01\Desktop\d.pn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37" y="2758097"/>
            <a:ext cx="7096125" cy="237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9E6792-66D5-4ECA-91FE-1F50B47FB5CB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07504" y="5987018"/>
            <a:ext cx="3435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UCP = UUCP * TCF * ECF * PF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C1B7AA-F4A1-4E03-AA3C-5A628CC29E47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52335" y="6356350"/>
            <a:ext cx="2608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UUCP = UUCW + </a:t>
            </a:r>
            <a:r>
              <a:rPr lang="fr-CA" dirty="0">
                <a:solidFill>
                  <a:srgbClr val="FF0000"/>
                </a:solidFill>
              </a:rPr>
              <a:t>UAW</a:t>
            </a:r>
          </a:p>
        </p:txBody>
      </p:sp>
    </p:spTree>
    <p:extLst>
      <p:ext uri="{BB962C8B-B14F-4D97-AF65-F5344CB8AC3E}">
        <p14:creationId xmlns:p14="http://schemas.microsoft.com/office/powerpoint/2010/main" val="1545717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1" name="Rectangle 3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/>
              <a:t>Mesure indirecte</a:t>
            </a:r>
            <a:endParaRPr lang="fr-CA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B47D3E97-721E-4A45-A0B9-065995C67CBD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Résultat d’une opération, d’une procédure </a:t>
            </a:r>
          </a:p>
          <a:p>
            <a:pPr lvl="1"/>
            <a:r>
              <a:rPr lang="fr-CA" dirty="0"/>
              <a:t>impliquant fréquemment des mesures directes</a:t>
            </a:r>
          </a:p>
          <a:p>
            <a:r>
              <a:rPr lang="fr-CA" dirty="0"/>
              <a:t>Ex.</a:t>
            </a:r>
          </a:p>
          <a:p>
            <a:pPr lvl="1"/>
            <a:r>
              <a:rPr lang="fr-CA" dirty="0"/>
              <a:t>complexité cyclomatique</a:t>
            </a:r>
          </a:p>
          <a:p>
            <a:pPr lvl="2"/>
            <a:r>
              <a:rPr lang="fr-CA" dirty="0"/>
              <a:t>basée sur la quantité d’éléments d’un graphe</a:t>
            </a:r>
          </a:p>
          <a:p>
            <a:pPr lvl="1"/>
            <a:r>
              <a:rPr lang="fr-CA" dirty="0"/>
              <a:t>productivité du personnel</a:t>
            </a:r>
          </a:p>
          <a:p>
            <a:pPr lvl="2"/>
            <a:r>
              <a:rPr lang="fr-CA" dirty="0"/>
              <a:t>division d’une quantité de produits par le temps</a:t>
            </a:r>
          </a:p>
          <a:p>
            <a:endParaRPr lang="fr-CA" dirty="0"/>
          </a:p>
        </p:txBody>
      </p:sp>
      <p:sp>
        <p:nvSpPr>
          <p:cNvPr id="19459" name="Espace réservé du numéro de diapositive 2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4FC8A4E-AB66-4607-AA09-9EFBEF189612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19460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57200" y="1066800"/>
            <a:ext cx="82296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sz="17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F808CCC-C796-4F3C-A8AB-BB598C55FFA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27884" y="5053870"/>
            <a:ext cx="1689497" cy="173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572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UCP - Calcul –TCF - Formule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C9AAE753-AC65-43AE-B39E-ED47980B970E}"/>
                  </a:ext>
                </a:extLst>
              </p:cNvPr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>
              <a:xfrm>
                <a:off x="219936" y="3329300"/>
                <a:ext cx="8686800" cy="4876800"/>
              </a:xfrm>
            </p:spPr>
            <p:txBody>
              <a:bodyPr/>
              <a:lstStyle/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C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b="0" i="1" smtClean="0">
                        <a:latin typeface="Cambria Math" panose="02040503050406030204" pitchFamily="18" charset="0"/>
                      </a:rPr>
                      <m:t>=0,6</m:t>
                    </m:r>
                  </m:oMath>
                </a14:m>
                <a:endParaRPr lang="fr-CA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C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CA" b="0" i="1" smtClean="0">
                        <a:latin typeface="Cambria Math" panose="02040503050406030204" pitchFamily="18" charset="0"/>
                      </a:rPr>
                      <m:t>0,01</m:t>
                    </m:r>
                  </m:oMath>
                </a14:m>
                <a:endParaRPr lang="fr-CA" dirty="0"/>
              </a:p>
              <a:p>
                <a:pPr lvl="1"/>
                <a14:m>
                  <m:oMath xmlns:m="http://schemas.openxmlformats.org/officeDocument/2006/math">
                    <m:r>
                      <a:rPr lang="fr-CA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fr-CA" i="1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fr-CA" dirty="0"/>
                  <a:t>Poids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fr-CA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fr-C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CA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dirty="0"/>
                  <a:t>Facteur de complexité perçu</a:t>
                </a:r>
              </a:p>
              <a:p>
                <a:endParaRPr lang="fr-CA" dirty="0"/>
              </a:p>
            </p:txBody>
          </p:sp>
        </mc:Choice>
        <mc:Fallback xmlns="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C9AAE753-AC65-43AE-B39E-ED47980B97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9936" y="3329300"/>
                <a:ext cx="8686800" cy="4876800"/>
              </a:xfr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23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66EDD60F-C1F9-4F9F-AB67-62A7FE216560}" type="slidenum">
              <a:rPr lang="en-US" altLang="en-US" smtClean="0"/>
              <a:pPr/>
              <a:t>80</a:t>
            </a:fld>
            <a:endParaRPr lang="en-US" altLang="en-US"/>
          </a:p>
        </p:txBody>
      </p:sp>
      <p:sp>
        <p:nvSpPr>
          <p:cNvPr id="5125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23850" y="1268413"/>
            <a:ext cx="8229600" cy="1188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endParaRPr lang="fr-CA" sz="2400" dirty="0">
              <a:solidFill>
                <a:srgbClr val="FF0000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266970A-336B-440F-872B-464C69EED51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848" y="4462290"/>
            <a:ext cx="1801368" cy="18013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BAAC25A7-7FB9-48BE-9E2D-145DB4FBE6BE}"/>
                  </a:ext>
                </a:extLst>
              </p:cNvPr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2386422" y="2091608"/>
                <a:ext cx="4104456" cy="10382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400" b="0" i="1" smtClean="0">
                          <a:latin typeface="Cambria Math" panose="02040503050406030204" pitchFamily="18" charset="0"/>
                        </a:rPr>
                        <m:t>𝑇𝐶𝐹</m:t>
                      </m:r>
                      <m:r>
                        <a:rPr lang="fr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fr-CA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p>
                        <m:e>
                          <m:sSub>
                            <m:sSubPr>
                              <m:ctrlPr>
                                <a:rPr lang="fr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fr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fr-CA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BAAC25A7-7FB9-48BE-9E2D-145DB4FBE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422" y="2091608"/>
                <a:ext cx="4104456" cy="10382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7E244277-3828-4038-AB15-34879C96CBAB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07504" y="5987018"/>
            <a:ext cx="3435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UCP = UUCP * </a:t>
            </a:r>
            <a:r>
              <a:rPr lang="fr-CA" dirty="0">
                <a:solidFill>
                  <a:srgbClr val="FF0000"/>
                </a:solidFill>
              </a:rPr>
              <a:t>TCF</a:t>
            </a:r>
            <a:r>
              <a:rPr lang="fr-CA" dirty="0"/>
              <a:t> * ECF * PF</a:t>
            </a:r>
          </a:p>
        </p:txBody>
      </p:sp>
      <p:sp>
        <p:nvSpPr>
          <p:cNvPr id="14" name="Espace réservé du contenu 1">
            <a:extLst>
              <a:ext uri="{FF2B5EF4-FFF2-40B4-BE49-F238E27FC236}">
                <a16:creationId xmlns:a16="http://schemas.microsoft.com/office/drawing/2014/main" id="{D76C32CC-CAD2-47C8-A5FE-4F1CBC2D649B}"/>
              </a:ext>
            </a:extLst>
          </p:cNvPr>
          <p:cNvSpPr txBox="1">
            <a:spLocks/>
          </p:cNvSpPr>
          <p:nvPr>
            <p:custDataLst>
              <p:tags r:id="rId8"/>
            </p:custDataLst>
          </p:nvPr>
        </p:nvSpPr>
        <p:spPr>
          <a:xfrm>
            <a:off x="228600" y="1403874"/>
            <a:ext cx="8686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42975" fontAlgn="auto">
              <a:spcAft>
                <a:spcPts val="0"/>
              </a:spcAft>
              <a:tabLst>
                <a:tab pos="1611313" algn="l"/>
              </a:tabLst>
            </a:pPr>
            <a:r>
              <a:rPr lang="fr-CA" dirty="0"/>
              <a:t>Facteur de complexité technique</a:t>
            </a:r>
          </a:p>
          <a:p>
            <a:pPr fontAlgn="auto">
              <a:spcAft>
                <a:spcPts val="0"/>
              </a:spcAft>
            </a:pPr>
            <a:endParaRPr lang="fr-CA" dirty="0"/>
          </a:p>
          <a:p>
            <a:pPr fontAlgn="auto">
              <a:spcAft>
                <a:spcPts val="0"/>
              </a:spcAft>
            </a:pPr>
            <a:endParaRPr lang="fr-CA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" name="Encre 4">
                <a:extLst>
                  <a:ext uri="{FF2B5EF4-FFF2-40B4-BE49-F238E27FC236}">
                    <a16:creationId xmlns:a16="http://schemas.microsoft.com/office/drawing/2014/main" id="{065E102E-F705-4251-AF9A-2A36CC381D0C}"/>
                  </a:ext>
                </a:extLst>
              </p14:cNvPr>
              <p14:cNvContentPartPr/>
              <p14:nvPr/>
            </p14:nvContentPartPr>
            <p14:xfrm>
              <a:off x="6039000" y="2540160"/>
              <a:ext cx="108000" cy="235080"/>
            </p14:xfrm>
          </p:contentPart>
        </mc:Choice>
        <mc:Fallback xmlns="">
          <p:pic>
            <p:nvPicPr>
              <p:cNvPr id="5" name="Encre 4">
                <a:extLst>
                  <a:ext uri="{FF2B5EF4-FFF2-40B4-BE49-F238E27FC236}">
                    <a16:creationId xmlns:a16="http://schemas.microsoft.com/office/drawing/2014/main" id="{065E102E-F705-4251-AF9A-2A36CC381D0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029640" y="2530800"/>
                <a:ext cx="126720" cy="25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59721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UCP - Calcul –TCF - Fi</a:t>
            </a:r>
            <a:endParaRPr lang="en-US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0BEAE849-4466-478E-9F02-50890E6F5321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sz="2800" dirty="0"/>
              <a:t>Entre 0 (sans importance) à 5 (essentiel)</a:t>
            </a:r>
          </a:p>
          <a:p>
            <a:endParaRPr lang="fr-CA" dirty="0"/>
          </a:p>
        </p:txBody>
      </p:sp>
      <p:sp>
        <p:nvSpPr>
          <p:cNvPr id="5123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66EDD60F-C1F9-4F9F-AB67-62A7FE216560}" type="slidenum">
              <a:rPr lang="en-US" altLang="en-US" smtClean="0"/>
              <a:pPr/>
              <a:t>81</a:t>
            </a:fld>
            <a:endParaRPr lang="en-US" altLang="en-US"/>
          </a:p>
        </p:txBody>
      </p:sp>
      <p:pic>
        <p:nvPicPr>
          <p:cNvPr id="51202" name="Picture 2" descr="C:\Users\khriis01\Desktop\d.jp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122" y="2053611"/>
            <a:ext cx="5931756" cy="357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6A233F-79CC-4707-8008-47B0957BBBA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07504" y="5987018"/>
            <a:ext cx="3435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UCP = UUCP * </a:t>
            </a:r>
            <a:r>
              <a:rPr lang="fr-CA" dirty="0">
                <a:solidFill>
                  <a:srgbClr val="FF0000"/>
                </a:solidFill>
              </a:rPr>
              <a:t>TCF</a:t>
            </a:r>
            <a:r>
              <a:rPr lang="fr-CA" dirty="0"/>
              <a:t> * ECF * PF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4591FCFE-862D-4C42-AC36-99B5337DD979}"/>
                  </a:ext>
                </a:extLst>
              </p:cNvPr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1295636" y="6268489"/>
                <a:ext cx="3024336" cy="60567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𝑇𝐶𝐹</m:t>
                      </m:r>
                      <m:r>
                        <a:rPr lang="fr-CA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A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CA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CA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1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CA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fr-CA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A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CA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CA" sz="14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p>
                        <m:e>
                          <m:sSub>
                            <m:sSubPr>
                              <m:ctrlPr>
                                <a:rPr lang="fr-CA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fr-CA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CA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fr-CA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CA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fr-CA" sz="320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4591FCFE-862D-4C42-AC36-99B5337DD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636" y="6268489"/>
                <a:ext cx="3024336" cy="60567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33204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UCP - Calcul – ECF - Formule</a:t>
            </a:r>
            <a:endParaRPr lang="en-US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75407946-8D3F-4745-A460-5F474897DD07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endParaRPr lang="fr-CA" dirty="0"/>
          </a:p>
          <a:p>
            <a:endParaRPr lang="fr-CA" dirty="0"/>
          </a:p>
        </p:txBody>
      </p:sp>
      <p:sp>
        <p:nvSpPr>
          <p:cNvPr id="5123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66EDD60F-C1F9-4F9F-AB67-62A7FE216560}" type="slidenum">
              <a:rPr lang="en-US" altLang="en-US" smtClean="0"/>
              <a:pPr/>
              <a:t>82</a:t>
            </a:fld>
            <a:endParaRPr lang="en-US" altLang="en-US"/>
          </a:p>
        </p:txBody>
      </p:sp>
      <p:sp>
        <p:nvSpPr>
          <p:cNvPr id="5125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23850" y="1268413"/>
            <a:ext cx="8229600" cy="1188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endParaRPr lang="fr-CA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" name="Encre 5"/>
              <p14:cNvContentPartPr/>
              <p14:nvPr>
                <p:custDataLst>
                  <p:tags r:id="rId5"/>
                </p:custDataLst>
              </p14:nvPr>
            </p14:nvContentPartPr>
            <p14:xfrm>
              <a:off x="4726962" y="1481537"/>
              <a:ext cx="1800" cy="16200"/>
            </p14:xfrm>
          </p:contentPart>
        </mc:Choice>
        <mc:Fallback xmlns="">
          <p:pic>
            <p:nvPicPr>
              <p:cNvPr id="6" name="Encre 5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14362" y="1475417"/>
                <a:ext cx="25200" cy="302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F31F1702-47AF-4B29-AEE8-81A9CF3950E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5398800"/>
            <a:ext cx="3059832" cy="109608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4A7318-8A33-49A9-8E5E-FDCC8D07408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07504" y="5987018"/>
            <a:ext cx="3435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UCP = UUCP * TCF * </a:t>
            </a:r>
            <a:r>
              <a:rPr lang="fr-CA" dirty="0">
                <a:solidFill>
                  <a:srgbClr val="FF0000"/>
                </a:solidFill>
              </a:rPr>
              <a:t>ECF</a:t>
            </a:r>
            <a:r>
              <a:rPr lang="fr-CA" dirty="0"/>
              <a:t> * PF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D70A5139-3BCD-40B9-AC42-4AF0E618A989}"/>
                  </a:ext>
                </a:extLst>
              </p:cNvPr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2386422" y="2191120"/>
                <a:ext cx="4104456" cy="10382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400" b="0" i="1" smtClean="0">
                          <a:latin typeface="Cambria Math" panose="02040503050406030204" pitchFamily="18" charset="0"/>
                        </a:rPr>
                        <m:t>𝐸𝐶𝐹</m:t>
                      </m:r>
                      <m:r>
                        <a:rPr lang="fr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fr-CA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  <m:e>
                          <m:sSub>
                            <m:sSubPr>
                              <m:ctrlPr>
                                <a:rPr lang="fr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CA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fr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CA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fr-CA" sz="2400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D70A5139-3BCD-40B9-AC42-4AF0E618A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422" y="2191120"/>
                <a:ext cx="4104456" cy="10382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Espace réservé du contenu 1">
                <a:extLst>
                  <a:ext uri="{FF2B5EF4-FFF2-40B4-BE49-F238E27FC236}">
                    <a16:creationId xmlns:a16="http://schemas.microsoft.com/office/drawing/2014/main" id="{FFFBFF39-EAA0-4156-8931-64A10D86EB0E}"/>
                  </a:ext>
                </a:extLst>
              </p:cNvPr>
              <p:cNvSpPr txBox="1">
                <a:spLocks/>
              </p:cNvSpPr>
              <p:nvPr>
                <p:custDataLst>
                  <p:tags r:id="rId9"/>
                </p:custDataLst>
              </p:nvPr>
            </p:nvSpPr>
            <p:spPr>
              <a:xfrm>
                <a:off x="25879" y="3101326"/>
                <a:ext cx="8686800" cy="48768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 fontAlgn="auto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C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CA" b="0" i="1" smtClean="0">
                        <a:latin typeface="Cambria Math" panose="02040503050406030204" pitchFamily="18" charset="0"/>
                      </a:rPr>
                      <m:t>1,4</m:t>
                    </m:r>
                  </m:oMath>
                </a14:m>
                <a:endParaRPr lang="fr-CA" dirty="0"/>
              </a:p>
              <a:p>
                <a:pPr lvl="1" fontAlgn="auto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CA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C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CA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CA" i="1" smtClean="0">
                        <a:latin typeface="Cambria Math" panose="02040503050406030204" pitchFamily="18" charset="0"/>
                      </a:rPr>
                      <m:t>0,0</m:t>
                    </m:r>
                    <m:r>
                      <a:rPr lang="fr-CA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fr-CA" dirty="0"/>
              </a:p>
              <a:p>
                <a:pPr lvl="1" fontAlgn="auto"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fr-CA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fr-CA" i="1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fr-CA" dirty="0"/>
                  <a:t>Poids</a:t>
                </a:r>
              </a:p>
              <a:p>
                <a:pPr lvl="1" fontAlgn="auto"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fr-CA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fr-C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CA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dirty="0"/>
                  <a:t>Facteur de complexité perçu</a:t>
                </a:r>
              </a:p>
              <a:p>
                <a:pPr fontAlgn="auto">
                  <a:spcAft>
                    <a:spcPts val="0"/>
                  </a:spcAft>
                </a:pPr>
                <a:endParaRPr lang="fr-CA" dirty="0"/>
              </a:p>
            </p:txBody>
          </p:sp>
        </mc:Choice>
        <mc:Fallback xmlns="">
          <p:sp>
            <p:nvSpPr>
              <p:cNvPr id="13" name="Espace réservé du contenu 1">
                <a:extLst>
                  <a:ext uri="{FF2B5EF4-FFF2-40B4-BE49-F238E27FC236}">
                    <a16:creationId xmlns:a16="http://schemas.microsoft.com/office/drawing/2014/main" id="{FFFBFF39-EAA0-4156-8931-64A10D86E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9" y="3101326"/>
                <a:ext cx="8686800" cy="48768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3">
            <a:extLst>
              <a:ext uri="{FF2B5EF4-FFF2-40B4-BE49-F238E27FC236}">
                <a16:creationId xmlns:a16="http://schemas.microsoft.com/office/drawing/2014/main" id="{F1FE20CA-2BD5-48CF-958D-D87D3F42EEE0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23850" y="1268413"/>
            <a:ext cx="8229600" cy="43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sz="2000" dirty="0"/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95C5E980-47EF-4EE6-ADF1-0EE7A654A1F9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76250" y="1420813"/>
            <a:ext cx="8229600" cy="43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sz="2000" dirty="0"/>
          </a:p>
        </p:txBody>
      </p:sp>
      <p:sp>
        <p:nvSpPr>
          <p:cNvPr id="18" name="Espace réservé du contenu 1">
            <a:extLst>
              <a:ext uri="{FF2B5EF4-FFF2-40B4-BE49-F238E27FC236}">
                <a16:creationId xmlns:a16="http://schemas.microsoft.com/office/drawing/2014/main" id="{8A81920C-480F-4DDD-B8A7-AAC52F0430A2}"/>
              </a:ext>
            </a:extLst>
          </p:cNvPr>
          <p:cNvSpPr txBox="1">
            <a:spLocks/>
          </p:cNvSpPr>
          <p:nvPr>
            <p:custDataLst>
              <p:tags r:id="rId12"/>
            </p:custDataLst>
          </p:nvPr>
        </p:nvSpPr>
        <p:spPr>
          <a:xfrm>
            <a:off x="381000" y="1556274"/>
            <a:ext cx="8686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fr-CA" dirty="0"/>
              <a:t>Facteur de complexité de l’environnement</a:t>
            </a:r>
          </a:p>
          <a:p>
            <a:pPr fontAlgn="auto">
              <a:spcAft>
                <a:spcPts val="0"/>
              </a:spcAft>
            </a:pPr>
            <a:endParaRPr lang="fr-CA" dirty="0"/>
          </a:p>
          <a:p>
            <a:pPr fontAlgn="auto">
              <a:spcAft>
                <a:spcPts val="0"/>
              </a:spcAft>
            </a:pPr>
            <a:endParaRPr lang="fr-CA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" name="Encre 2">
                <a:extLst>
                  <a:ext uri="{FF2B5EF4-FFF2-40B4-BE49-F238E27FC236}">
                    <a16:creationId xmlns:a16="http://schemas.microsoft.com/office/drawing/2014/main" id="{7E92F12B-E303-4A21-A170-6EF5EEE799CE}"/>
                  </a:ext>
                </a:extLst>
              </p14:cNvPr>
              <p14:cNvContentPartPr/>
              <p14:nvPr/>
            </p14:nvContentPartPr>
            <p14:xfrm>
              <a:off x="6032520" y="2685960"/>
              <a:ext cx="95760" cy="203760"/>
            </p14:xfrm>
          </p:contentPart>
        </mc:Choice>
        <mc:Fallback xmlns="">
          <p:pic>
            <p:nvPicPr>
              <p:cNvPr id="3" name="Encre 2">
                <a:extLst>
                  <a:ext uri="{FF2B5EF4-FFF2-40B4-BE49-F238E27FC236}">
                    <a16:creationId xmlns:a16="http://schemas.microsoft.com/office/drawing/2014/main" id="{7E92F12B-E303-4A21-A170-6EF5EEE799C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23160" y="2676600"/>
                <a:ext cx="114480" cy="22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77091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UCP - Calcul – ECF - Fi</a:t>
            </a:r>
            <a:endParaRPr lang="en-US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B7379C0C-0FDA-4C22-816B-184E04C74B4F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sz="2800" dirty="0"/>
              <a:t>Entre 0 (sans expérience)  à  5 (expert)</a:t>
            </a:r>
          </a:p>
          <a:p>
            <a:endParaRPr lang="fr-CA" dirty="0"/>
          </a:p>
        </p:txBody>
      </p:sp>
      <p:sp>
        <p:nvSpPr>
          <p:cNvPr id="5123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66EDD60F-C1F9-4F9F-AB67-62A7FE216560}" type="slidenum">
              <a:rPr lang="en-US" altLang="en-US" smtClean="0"/>
              <a:pPr/>
              <a:t>83</a:t>
            </a:fld>
            <a:endParaRPr lang="en-US" altLang="en-US"/>
          </a:p>
        </p:txBody>
      </p:sp>
      <p:pic>
        <p:nvPicPr>
          <p:cNvPr id="53250" name="Picture 2" descr="C:\Users\khriis01\Desktop\d.pn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050" y="2132856"/>
            <a:ext cx="7227900" cy="356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43634D0-1F3F-414A-8CEE-AB6B3BFF78A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07504" y="5987018"/>
            <a:ext cx="3435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UCP = UUCP * TCF * ECF * PF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0A241635-7A68-4AE7-B9FB-39B57F65C951}"/>
                  </a:ext>
                </a:extLst>
              </p:cNvPr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1403648" y="6252321"/>
                <a:ext cx="4104456" cy="60567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𝐸𝐶𝐹</m:t>
                      </m:r>
                      <m:r>
                        <a:rPr lang="fr-CA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A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CA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CA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1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CA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fr-CA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A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CA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CA" sz="1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  <m:e>
                          <m:sSub>
                            <m:sSubPr>
                              <m:ctrlPr>
                                <a:rPr lang="fr-CA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fr-CA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CA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fr-CA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CA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fr-CA" sz="140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0A241635-7A68-4AE7-B9FB-39B57F65C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6252321"/>
                <a:ext cx="4104456" cy="60567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96427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UCP - Calcul – PF</a:t>
            </a:r>
            <a:endParaRPr lang="en-US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48CE783-469F-414F-BE44-4179F84DABCE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dirty="0"/>
              <a:t>Facteur de productivité</a:t>
            </a:r>
          </a:p>
          <a:p>
            <a:r>
              <a:rPr lang="fr-CA" dirty="0"/>
              <a:t>Rapport entre </a:t>
            </a:r>
          </a:p>
          <a:p>
            <a:pPr lvl="1"/>
            <a:r>
              <a:rPr lang="fr-CA" dirty="0"/>
              <a:t>les heures de travail de développement nécessaires</a:t>
            </a:r>
          </a:p>
          <a:p>
            <a:pPr lvl="1"/>
            <a:r>
              <a:rPr lang="fr-CA" dirty="0"/>
              <a:t>par point de cas d’utilisation </a:t>
            </a:r>
          </a:p>
          <a:p>
            <a:r>
              <a:rPr lang="fr-CA" dirty="0"/>
              <a:t>Les statistiques des projets passés fournissent les données pour estimer le PF initial</a:t>
            </a:r>
          </a:p>
          <a:p>
            <a:endParaRPr lang="fr-CA" dirty="0"/>
          </a:p>
        </p:txBody>
      </p:sp>
      <p:sp>
        <p:nvSpPr>
          <p:cNvPr id="5123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66EDD60F-C1F9-4F9F-AB67-62A7FE216560}" type="slidenum">
              <a:rPr lang="en-US" altLang="en-US" smtClean="0"/>
              <a:pPr/>
              <a:t>84</a:t>
            </a:fld>
            <a:endParaRPr lang="en-US" altLang="en-US"/>
          </a:p>
        </p:txBody>
      </p:sp>
      <p:sp>
        <p:nvSpPr>
          <p:cNvPr id="5125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23850" y="1268413"/>
            <a:ext cx="8229600" cy="43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FB960BB-0549-4A60-A7A5-6A4C8FAD13B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680" y="5006978"/>
            <a:ext cx="2049770" cy="14562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E33F151-B262-4D3A-B216-915A9A8E5422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07504" y="5987018"/>
            <a:ext cx="3435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UCP = UUCP * TCF * ECF * </a:t>
            </a:r>
            <a:r>
              <a:rPr lang="fr-CA" dirty="0">
                <a:solidFill>
                  <a:srgbClr val="FF0000"/>
                </a:solidFill>
              </a:rPr>
              <a:t>PF</a:t>
            </a:r>
          </a:p>
        </p:txBody>
      </p:sp>
    </p:spTree>
    <p:extLst>
      <p:ext uri="{BB962C8B-B14F-4D97-AF65-F5344CB8AC3E}">
        <p14:creationId xmlns:p14="http://schemas.microsoft.com/office/powerpoint/2010/main" val="36784203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8678732" cy="1143000"/>
          </a:xfrm>
        </p:spPr>
        <p:txBody>
          <a:bodyPr>
            <a:normAutofit fontScale="90000"/>
          </a:bodyPr>
          <a:lstStyle/>
          <a:p>
            <a:r>
              <a:rPr lang="fr-CA" dirty="0"/>
              <a:t>UCP - Calcul – Quelques études de cas</a:t>
            </a:r>
            <a:endParaRPr lang="en-US" dirty="0"/>
          </a:p>
        </p:txBody>
      </p:sp>
      <p:sp>
        <p:nvSpPr>
          <p:cNvPr id="5123" name="Espace réservé du numéro de diapositive 4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66EDD60F-C1F9-4F9F-AB67-62A7FE216560}" type="slidenum">
              <a:rPr lang="en-US" altLang="en-US" smtClean="0"/>
              <a:pPr/>
              <a:t>85</a:t>
            </a:fld>
            <a:endParaRPr lang="en-US" altLang="en-US"/>
          </a:p>
        </p:txBody>
      </p:sp>
      <p:pic>
        <p:nvPicPr>
          <p:cNvPr id="54274" name="Picture 2" descr="C:\Users\khriis01\Desktop\d.pn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12" y="1880828"/>
            <a:ext cx="7058025" cy="331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94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Mesure de logiciel</a:t>
            </a:r>
            <a:endParaRPr lang="en-US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20462609-6965-498A-BE38-19A435FEED8C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fr-CA" sz="2400" dirty="0"/>
              <a:t>Les mesures directes sont relativement faciles à collecter, la qualité et la fonctionnalité des logiciels sont plus difficiles à évaluer et ne peuvent être mesurées qu’indirectement</a:t>
            </a:r>
          </a:p>
        </p:txBody>
      </p:sp>
      <p:sp>
        <p:nvSpPr>
          <p:cNvPr id="18435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05DF23B8-DAD3-4A71-BE3A-68990F1040AB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18437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1000" y="609600"/>
            <a:ext cx="82296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sz="1700" dirty="0"/>
          </a:p>
        </p:txBody>
      </p:sp>
    </p:spTree>
    <p:extLst>
      <p:ext uri="{BB962C8B-B14F-4D97-AF65-F5344CB8AC3E}">
        <p14:creationId xmlns:p14="http://schemas.microsoft.com/office/powerpoint/2010/main" val="4451944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7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8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9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2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3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4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5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7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8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9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2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3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4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5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7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8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9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2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4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5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6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8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9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2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2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3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4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5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7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8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9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2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3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4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5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7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8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9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2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3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5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6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8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9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2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3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2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3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3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5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6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7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8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9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5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6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8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9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2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3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2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3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3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5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6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7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8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9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4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5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6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8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9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2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5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6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7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8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2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3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1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6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7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8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9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0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1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2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3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4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6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7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8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9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0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1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2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3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4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6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7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8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9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0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1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2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4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5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7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8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9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0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1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2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2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3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4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6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7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8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9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0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1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2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3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4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6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7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8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9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0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1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2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3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5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7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8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9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0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1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2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3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2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3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4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5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6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7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8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9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0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1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5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7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8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9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0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1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2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3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2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3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4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5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6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7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8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9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0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4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5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7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8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9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0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1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2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5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6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7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9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0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1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2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3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heme/theme1.xml><?xml version="1.0" encoding="utf-8"?>
<a:theme xmlns:a="http://schemas.openxmlformats.org/drawingml/2006/main" name="TS10188135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INF33307 - R01 - Concepts de gestion de projets</Template>
  <TotalTime>5087</TotalTime>
  <Words>3476</Words>
  <Application>Microsoft Office PowerPoint</Application>
  <PresentationFormat>Affichage à l'écran (4:3)</PresentationFormat>
  <Paragraphs>835</Paragraphs>
  <Slides>85</Slides>
  <Notes>64</Notes>
  <HiddenSlides>1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85</vt:i4>
      </vt:variant>
    </vt:vector>
  </HeadingPairs>
  <TitlesOfParts>
    <vt:vector size="95" baseType="lpstr">
      <vt:lpstr>Arial</vt:lpstr>
      <vt:lpstr>Arial Narrow</vt:lpstr>
      <vt:lpstr>Arial Unicode MS</vt:lpstr>
      <vt:lpstr>Calibri</vt:lpstr>
      <vt:lpstr>Cambria Math</vt:lpstr>
      <vt:lpstr>Courier New</vt:lpstr>
      <vt:lpstr>Helvetica</vt:lpstr>
      <vt:lpstr>Times New Roman</vt:lpstr>
      <vt:lpstr>Wingdings</vt:lpstr>
      <vt:lpstr>TS101881352</vt:lpstr>
      <vt:lpstr> Métriques de gestion de projets</vt:lpstr>
      <vt:lpstr>Plan</vt:lpstr>
      <vt:lpstr>Pourquoi les métriques?</vt:lpstr>
      <vt:lpstr>Mesures, métriques et indicateurs</vt:lpstr>
      <vt:lpstr>Attributs des mesures efficaces</vt:lpstr>
      <vt:lpstr>Mesure de logiciel</vt:lpstr>
      <vt:lpstr>Mesure directe</vt:lpstr>
      <vt:lpstr>Mesure indirecte</vt:lpstr>
      <vt:lpstr>Mesure de logiciel</vt:lpstr>
      <vt:lpstr>Métriques prédictives</vt:lpstr>
      <vt:lpstr>Métriques prédictives – Hypothèse</vt:lpstr>
      <vt:lpstr>Métriques de gestion de projets</vt:lpstr>
      <vt:lpstr>Métriques de gestion de projets (2)</vt:lpstr>
      <vt:lpstr>Modèles empirique d’estimation</vt:lpstr>
      <vt:lpstr>Nombre de lignes de code (LOC) </vt:lpstr>
      <vt:lpstr>Nombre de lignes de code (LOC) </vt:lpstr>
      <vt:lpstr>LOC - Problèmes </vt:lpstr>
      <vt:lpstr>LOC – Problèmes (2) </vt:lpstr>
      <vt:lpstr>LOC - Acceptation</vt:lpstr>
      <vt:lpstr>Points de fonction (FP)</vt:lpstr>
      <vt:lpstr>Points de fonction (FP)</vt:lpstr>
      <vt:lpstr>FP – Utilité</vt:lpstr>
      <vt:lpstr>FP – Principes</vt:lpstr>
      <vt:lpstr>FP - Définitions – Transaction </vt:lpstr>
      <vt:lpstr>FP - Définitions – « Interaction » </vt:lpstr>
      <vt:lpstr>FP – Définitions – « Fichiers »</vt:lpstr>
      <vt:lpstr>FP - Définitions – « Types »</vt:lpstr>
      <vt:lpstr>FP - Formule</vt:lpstr>
      <vt:lpstr>FP - Formule</vt:lpstr>
      <vt:lpstr>FP - Pondération</vt:lpstr>
      <vt:lpstr>FP - Pondération - Entrée externe</vt:lpstr>
      <vt:lpstr>FP - Pondération - Sortie externe</vt:lpstr>
      <vt:lpstr>FP - Pondération - Requête externe </vt:lpstr>
      <vt:lpstr>FP - Pondération -  Fichier logique interne</vt:lpstr>
      <vt:lpstr>FP - Pondération -  Fichier d’interface externe</vt:lpstr>
      <vt:lpstr>FP - Facteur d’ajustement  (VAF, Value Adjustment Factor) </vt:lpstr>
      <vt:lpstr>FP – VAF - Caractéristiques du système</vt:lpstr>
      <vt:lpstr>FP – VAF - Valeurs de degrés d’influence</vt:lpstr>
      <vt:lpstr>FP – VAF – 1. Transmission de données</vt:lpstr>
      <vt:lpstr>FP – VAF – 2. Système distribué</vt:lpstr>
      <vt:lpstr>FP – VAF – 3. Contrainte de performance</vt:lpstr>
      <vt:lpstr>FP – VAF – 4. Configuration à utilisation intensive</vt:lpstr>
      <vt:lpstr>FP – VAF – 5. Taux de transactions</vt:lpstr>
      <vt:lpstr>FP – VAF – 6. Saisie interactive</vt:lpstr>
      <vt:lpstr>FP – VAF – 7. Convivialité</vt:lpstr>
      <vt:lpstr>FP – VAF – 8. Mise à jour en temps réel</vt:lpstr>
      <vt:lpstr>FP – VAF – 9. Complexité des traitements</vt:lpstr>
      <vt:lpstr>FP – VAF – 10. Réutilisation</vt:lpstr>
      <vt:lpstr>FP – VAF – 11. Facilité d’installation</vt:lpstr>
      <vt:lpstr>FP – VAF – 12. Facilité d’exploitation</vt:lpstr>
      <vt:lpstr>FP – VAF – 13. Portabilité du système</vt:lpstr>
      <vt:lpstr>FP – VAF – 14. Facilité de modification </vt:lpstr>
      <vt:lpstr>FP - Relations entre lignes de code et points de fonction</vt:lpstr>
      <vt:lpstr>Règles pour le calcul des points de fonctions à partir d’UML</vt:lpstr>
      <vt:lpstr>PF UML – R1</vt:lpstr>
      <vt:lpstr>PF UML – R2 à R5</vt:lpstr>
      <vt:lpstr>PF UML – R6</vt:lpstr>
      <vt:lpstr>PF UML – R7</vt:lpstr>
      <vt:lpstr>PF UML – R8</vt:lpstr>
      <vt:lpstr>PF UML – R9</vt:lpstr>
      <vt:lpstr>PF UML – R10</vt:lpstr>
      <vt:lpstr>PF UML – R11</vt:lpstr>
      <vt:lpstr>Règles de calcul à partir d’un prototype de l’IU</vt:lpstr>
      <vt:lpstr>PF IU – Boutons radio</vt:lpstr>
      <vt:lpstr>PF IU – Cases à cocher</vt:lpstr>
      <vt:lpstr>PF IU – Boutons de commande</vt:lpstr>
      <vt:lpstr>PF IU – Listes énumérées</vt:lpstr>
      <vt:lpstr>PF IU – Images</vt:lpstr>
      <vt:lpstr>PF IU – Sons</vt:lpstr>
      <vt:lpstr>PF IU – Rapports</vt:lpstr>
      <vt:lpstr>PF IU – Messages</vt:lpstr>
      <vt:lpstr>PF IU – Notifications</vt:lpstr>
      <vt:lpstr>PF IU – Exercice 1</vt:lpstr>
      <vt:lpstr>PF IU – Exercice 2</vt:lpstr>
      <vt:lpstr>Les points de cas d’utilisation « use-case points »  (UCP)</vt:lpstr>
      <vt:lpstr>UCP - Introduction</vt:lpstr>
      <vt:lpstr>UCP – Calcul - UUCP</vt:lpstr>
      <vt:lpstr>UCP - Calcul – UUCP - UUCW</vt:lpstr>
      <vt:lpstr>UCP - Calcul – UUCP - UAW</vt:lpstr>
      <vt:lpstr>UCP - Calcul –TCF - Formule </vt:lpstr>
      <vt:lpstr>UCP - Calcul –TCF - Fi</vt:lpstr>
      <vt:lpstr>UCP - Calcul – ECF - Formule</vt:lpstr>
      <vt:lpstr>UCP - Calcul – ECF - Fi</vt:lpstr>
      <vt:lpstr>UCP - Calcul – PF</vt:lpstr>
      <vt:lpstr>UCP - Calcul – Quelques études de cas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Métriques de gestion de projets</dc:title>
  <dc:creator>Ismail Khriss</dc:creator>
  <cp:lastModifiedBy>Ismail Khriss</cp:lastModifiedBy>
  <cp:revision>269</cp:revision>
  <cp:lastPrinted>2017-09-11T14:48:41Z</cp:lastPrinted>
  <dcterms:created xsi:type="dcterms:W3CDTF">1601-01-01T00:00:00Z</dcterms:created>
  <dcterms:modified xsi:type="dcterms:W3CDTF">2023-09-05T16:35:30Z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2</vt:i4>
  </property>
  <property fmtid="{D5CDD505-2E9C-101B-9397-08002B2CF9AE}" pid="3" name="LCID">
    <vt:i4>1033</vt:i4>
  </property>
</Properties>
</file>